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Lst>
  <p:notesMasterIdLst>
    <p:notesMasterId r:id="rId23"/>
  </p:notesMasterIdLst>
  <p:handoutMasterIdLst>
    <p:handoutMasterId r:id="rId24"/>
  </p:handoutMasterIdLst>
  <p:sldIdLst>
    <p:sldId id="476" r:id="rId2"/>
    <p:sldId id="508" r:id="rId3"/>
    <p:sldId id="479" r:id="rId4"/>
    <p:sldId id="481" r:id="rId5"/>
    <p:sldId id="482" r:id="rId6"/>
    <p:sldId id="490" r:id="rId7"/>
    <p:sldId id="500" r:id="rId8"/>
    <p:sldId id="491" r:id="rId9"/>
    <p:sldId id="510" r:id="rId10"/>
    <p:sldId id="512" r:id="rId11"/>
    <p:sldId id="505" r:id="rId12"/>
    <p:sldId id="506" r:id="rId13"/>
    <p:sldId id="498" r:id="rId14"/>
    <p:sldId id="501" r:id="rId15"/>
    <p:sldId id="485" r:id="rId16"/>
    <p:sldId id="492" r:id="rId17"/>
    <p:sldId id="483" r:id="rId18"/>
    <p:sldId id="493" r:id="rId19"/>
    <p:sldId id="499" r:id="rId20"/>
    <p:sldId id="503" r:id="rId21"/>
    <p:sldId id="468" r:id="rId22"/>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Tw Cen MT"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Tw Cen MT"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Tw Cen MT"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Tw Cen MT"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Tw Cen MT" pitchFamily="34" charset="0"/>
        <a:ea typeface="ＭＳ Ｐゴシック" pitchFamily="34" charset="-128"/>
        <a:cs typeface="+mn-cs"/>
      </a:defRPr>
    </a:lvl5pPr>
    <a:lvl6pPr marL="2286000" algn="l" defTabSz="914400" rtl="0" eaLnBrk="1" latinLnBrk="0" hangingPunct="1">
      <a:defRPr kern="1200">
        <a:solidFill>
          <a:schemeClr val="tx1"/>
        </a:solidFill>
        <a:latin typeface="Tw Cen MT" pitchFamily="34" charset="0"/>
        <a:ea typeface="ＭＳ Ｐゴシック" pitchFamily="34" charset="-128"/>
        <a:cs typeface="+mn-cs"/>
      </a:defRPr>
    </a:lvl6pPr>
    <a:lvl7pPr marL="2743200" algn="l" defTabSz="914400" rtl="0" eaLnBrk="1" latinLnBrk="0" hangingPunct="1">
      <a:defRPr kern="1200">
        <a:solidFill>
          <a:schemeClr val="tx1"/>
        </a:solidFill>
        <a:latin typeface="Tw Cen MT" pitchFamily="34" charset="0"/>
        <a:ea typeface="ＭＳ Ｐゴシック" pitchFamily="34" charset="-128"/>
        <a:cs typeface="+mn-cs"/>
      </a:defRPr>
    </a:lvl7pPr>
    <a:lvl8pPr marL="3200400" algn="l" defTabSz="914400" rtl="0" eaLnBrk="1" latinLnBrk="0" hangingPunct="1">
      <a:defRPr kern="1200">
        <a:solidFill>
          <a:schemeClr val="tx1"/>
        </a:solidFill>
        <a:latin typeface="Tw Cen MT" pitchFamily="34" charset="0"/>
        <a:ea typeface="ＭＳ Ｐゴシック" pitchFamily="34" charset="-128"/>
        <a:cs typeface="+mn-cs"/>
      </a:defRPr>
    </a:lvl8pPr>
    <a:lvl9pPr marL="3657600" algn="l" defTabSz="914400" rtl="0" eaLnBrk="1" latinLnBrk="0" hangingPunct="1">
      <a:defRPr kern="1200">
        <a:solidFill>
          <a:schemeClr val="tx1"/>
        </a:solidFill>
        <a:latin typeface="Tw Cen MT"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81D639D3-09F6-4AC0-96FD-168F68B342D6}">
          <p14:sldIdLst>
            <p14:sldId id="476"/>
            <p14:sldId id="508"/>
            <p14:sldId id="479"/>
            <p14:sldId id="481"/>
            <p14:sldId id="482"/>
            <p14:sldId id="490"/>
            <p14:sldId id="500"/>
            <p14:sldId id="491"/>
            <p14:sldId id="510"/>
            <p14:sldId id="512"/>
            <p14:sldId id="505"/>
            <p14:sldId id="506"/>
            <p14:sldId id="498"/>
            <p14:sldId id="501"/>
            <p14:sldId id="485"/>
            <p14:sldId id="492"/>
            <p14:sldId id="483"/>
            <p14:sldId id="493"/>
            <p14:sldId id="499"/>
            <p14:sldId id="503"/>
            <p14:sldId id="4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9900"/>
    <a:srgbClr val="0000FF"/>
    <a:srgbClr val="FF99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90291" autoAdjust="0"/>
  </p:normalViewPr>
  <p:slideViewPr>
    <p:cSldViewPr>
      <p:cViewPr varScale="1">
        <p:scale>
          <a:sx n="67" d="100"/>
          <a:sy n="67" d="100"/>
        </p:scale>
        <p:origin x="1734"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33" d="100"/>
          <a:sy n="33" d="100"/>
        </p:scale>
        <p:origin x="-2268" y="-84"/>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0752E-0E01-4EE3-A2DE-20BD2F065F49}"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id-ID"/>
        </a:p>
      </dgm:t>
    </dgm:pt>
    <dgm:pt modelId="{D9F12969-CFD1-4D0A-BEEE-00F07A64244A}">
      <dgm:prSet phldrT="[Text]">
        <dgm:style>
          <a:lnRef idx="1">
            <a:schemeClr val="accent6"/>
          </a:lnRef>
          <a:fillRef idx="2">
            <a:schemeClr val="accent6"/>
          </a:fillRef>
          <a:effectRef idx="1">
            <a:schemeClr val="accent6"/>
          </a:effectRef>
          <a:fontRef idx="minor">
            <a:schemeClr val="dk1"/>
          </a:fontRef>
        </dgm:style>
      </dgm:prSet>
      <dgm:spPr>
        <a:xfrm rot="16200000">
          <a:off x="-251472" y="2185905"/>
          <a:ext cx="2163534" cy="411071"/>
        </a:xfr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dgm:spPr>
      <dgm:t>
        <a:bodyPr/>
        <a:lstStyle/>
        <a:p>
          <a:r>
            <a:rPr lang="id-ID" dirty="0" smtClean="0">
              <a:solidFill>
                <a:sysClr val="windowText" lastClr="000000"/>
              </a:solidFill>
              <a:latin typeface="Calibri"/>
              <a:ea typeface="+mn-ea"/>
              <a:cs typeface="+mn-cs"/>
            </a:rPr>
            <a:t>Karakteristik Produk Asuransi Syariah</a:t>
          </a:r>
          <a:endParaRPr lang="id-ID" dirty="0">
            <a:solidFill>
              <a:sysClr val="windowText" lastClr="000000"/>
            </a:solidFill>
            <a:latin typeface="Calibri"/>
            <a:ea typeface="+mn-ea"/>
            <a:cs typeface="+mn-cs"/>
          </a:endParaRPr>
        </a:p>
      </dgm:t>
    </dgm:pt>
    <dgm:pt modelId="{EDE05DF0-4D13-4065-B920-A0A64CDA47A9}" type="parTrans" cxnId="{2D1A7E91-77CE-44F1-BD9E-7C960E30F0AC}">
      <dgm:prSet/>
      <dgm:spPr/>
      <dgm:t>
        <a:bodyPr/>
        <a:lstStyle/>
        <a:p>
          <a:endParaRPr lang="id-ID"/>
        </a:p>
      </dgm:t>
    </dgm:pt>
    <dgm:pt modelId="{A4A56428-25E0-46EE-A0A2-C1D2162CCC1F}" type="sibTrans" cxnId="{2D1A7E91-77CE-44F1-BD9E-7C960E30F0AC}">
      <dgm:prSet/>
      <dgm:spPr/>
      <dgm:t>
        <a:bodyPr/>
        <a:lstStyle/>
        <a:p>
          <a:endParaRPr lang="id-ID"/>
        </a:p>
      </dgm:t>
    </dgm:pt>
    <dgm:pt modelId="{F96CE037-4806-4BA3-A5E0-7A1045FC9A1A}">
      <dgm:prSet phldrT="[Text]">
        <dgm:style>
          <a:lnRef idx="1">
            <a:schemeClr val="accent1"/>
          </a:lnRef>
          <a:fillRef idx="3">
            <a:schemeClr val="accent1"/>
          </a:fillRef>
          <a:effectRef idx="2">
            <a:schemeClr val="accent1"/>
          </a:effectRef>
          <a:fontRef idx="minor">
            <a:schemeClr val="lt1"/>
          </a:fontRef>
        </dgm:style>
      </dgm:prSet>
      <dgm:spPr>
        <a:xfrm>
          <a:off x="1305493" y="1286686"/>
          <a:ext cx="1348314" cy="411071"/>
        </a:xfr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dgm:spPr>
      <dgm:t>
        <a:bodyPr/>
        <a:lstStyle/>
        <a:p>
          <a:r>
            <a:rPr lang="id-ID" dirty="0" smtClean="0">
              <a:solidFill>
                <a:sysClr val="window" lastClr="FFFFFF"/>
              </a:solidFill>
              <a:latin typeface="Calibri"/>
              <a:ea typeface="+mn-ea"/>
              <a:cs typeface="+mn-cs"/>
            </a:rPr>
            <a:t>JENIS POLIS</a:t>
          </a:r>
          <a:endParaRPr lang="id-ID" dirty="0">
            <a:solidFill>
              <a:sysClr val="window" lastClr="FFFFFF"/>
            </a:solidFill>
            <a:latin typeface="Calibri"/>
            <a:ea typeface="+mn-ea"/>
            <a:cs typeface="+mn-cs"/>
          </a:endParaRPr>
        </a:p>
      </dgm:t>
    </dgm:pt>
    <dgm:pt modelId="{B76855C9-3B43-4648-BD29-735590171D17}" type="parTrans" cxnId="{51ECB61F-0193-4171-82EC-1763DEE4596E}">
      <dgm:prSet/>
      <dgm:spPr>
        <a:xfrm>
          <a:off x="1035830" y="1492222"/>
          <a:ext cx="269662" cy="899218"/>
        </a:xfrm>
        <a:noFill/>
        <a:ln w="25400" cap="flat" cmpd="sng" algn="ctr">
          <a:solidFill>
            <a:srgbClr val="C0504D">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Calibri"/>
            <a:ea typeface="+mn-ea"/>
            <a:cs typeface="+mn-cs"/>
          </a:endParaRPr>
        </a:p>
      </dgm:t>
    </dgm:pt>
    <dgm:pt modelId="{4C8B35CE-3B77-4BEA-8E62-A11740A25982}" type="sibTrans" cxnId="{51ECB61F-0193-4171-82EC-1763DEE4596E}">
      <dgm:prSet/>
      <dgm:spPr/>
      <dgm:t>
        <a:bodyPr/>
        <a:lstStyle/>
        <a:p>
          <a:endParaRPr lang="id-ID"/>
        </a:p>
      </dgm:t>
    </dgm:pt>
    <dgm:pt modelId="{73775471-4ECC-416E-AC44-794AA49AD22B}">
      <dgm:prSet phldrT="[Text]">
        <dgm:style>
          <a:lnRef idx="1">
            <a:schemeClr val="accent3"/>
          </a:lnRef>
          <a:fillRef idx="3">
            <a:schemeClr val="accent3"/>
          </a:fillRef>
          <a:effectRef idx="2">
            <a:schemeClr val="accent3"/>
          </a:effectRef>
          <a:fontRef idx="minor">
            <a:schemeClr val="lt1"/>
          </a:fontRef>
        </dgm:style>
      </dgm:prSet>
      <dgm:spPr>
        <a:xfrm>
          <a:off x="1305493" y="2314365"/>
          <a:ext cx="1348314" cy="411071"/>
        </a:xfr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r>
            <a:rPr lang="id-ID" dirty="0" smtClean="0">
              <a:solidFill>
                <a:sysClr val="window" lastClr="FFFFFF"/>
              </a:solidFill>
              <a:latin typeface="Calibri"/>
              <a:ea typeface="+mn-ea"/>
              <a:cs typeface="+mn-cs"/>
            </a:rPr>
            <a:t>CARA PEMBAYARAN KONTRIBUSI / PREMI</a:t>
          </a:r>
          <a:endParaRPr lang="id-ID" dirty="0">
            <a:solidFill>
              <a:sysClr val="window" lastClr="FFFFFF"/>
            </a:solidFill>
            <a:latin typeface="Calibri"/>
            <a:ea typeface="+mn-ea"/>
            <a:cs typeface="+mn-cs"/>
          </a:endParaRPr>
        </a:p>
      </dgm:t>
    </dgm:pt>
    <dgm:pt modelId="{473E476A-CD75-42D6-8445-044248631E9E}" type="parTrans" cxnId="{4BC01904-3433-4340-8A66-84DD98F39841}">
      <dgm:prSet/>
      <dgm:spPr>
        <a:xfrm>
          <a:off x="1035830" y="2391441"/>
          <a:ext cx="269662" cy="128459"/>
        </a:xfrm>
        <a:noFill/>
        <a:ln w="25400" cap="flat" cmpd="sng" algn="ctr">
          <a:solidFill>
            <a:srgbClr val="C0504D">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Calibri"/>
            <a:ea typeface="+mn-ea"/>
            <a:cs typeface="+mn-cs"/>
          </a:endParaRPr>
        </a:p>
      </dgm:t>
    </dgm:pt>
    <dgm:pt modelId="{6FA4DD26-9914-4CAA-855E-D24B03C1AA5A}" type="sibTrans" cxnId="{4BC01904-3433-4340-8A66-84DD98F39841}">
      <dgm:prSet/>
      <dgm:spPr/>
      <dgm:t>
        <a:bodyPr/>
        <a:lstStyle/>
        <a:p>
          <a:endParaRPr lang="id-ID"/>
        </a:p>
      </dgm:t>
    </dgm:pt>
    <dgm:pt modelId="{5BA4AD0E-9AB1-4545-83DA-DBFBD8DBDCD1}">
      <dgm:prSet phldrT="[Text]" custT="1">
        <dgm:style>
          <a:lnRef idx="1">
            <a:schemeClr val="accent1"/>
          </a:lnRef>
          <a:fillRef idx="2">
            <a:schemeClr val="accent1"/>
          </a:fillRef>
          <a:effectRef idx="1">
            <a:schemeClr val="accent1"/>
          </a:effectRef>
          <a:fontRef idx="minor">
            <a:schemeClr val="dk1"/>
          </a:fontRef>
        </dgm:style>
      </dgm:prSet>
      <dgm:spPr>
        <a:xfrm>
          <a:off x="2923470" y="1029767"/>
          <a:ext cx="1348314" cy="411071"/>
        </a:xfr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dgm:spPr>
      <dgm:t>
        <a:bodyPr vert="vert270" lIns="36000" tIns="36000" rIns="36000" bIns="36000"/>
        <a:lstStyle/>
        <a:p>
          <a:r>
            <a:rPr lang="id-ID" sz="1400" dirty="0" smtClean="0">
              <a:solidFill>
                <a:sysClr val="windowText" lastClr="000000"/>
              </a:solidFill>
              <a:latin typeface="Calibri"/>
              <a:ea typeface="+mn-ea"/>
              <a:cs typeface="+mn-cs"/>
            </a:rPr>
            <a:t>DASAR</a:t>
          </a:r>
          <a:endParaRPr lang="id-ID" sz="1400" dirty="0">
            <a:solidFill>
              <a:sysClr val="windowText" lastClr="000000"/>
            </a:solidFill>
            <a:latin typeface="Calibri"/>
            <a:ea typeface="+mn-ea"/>
            <a:cs typeface="+mn-cs"/>
          </a:endParaRPr>
        </a:p>
      </dgm:t>
    </dgm:pt>
    <dgm:pt modelId="{7428441F-10AC-4223-B5C2-023B4E6FA216}" type="parTrans" cxnId="{0D93E373-8F57-4A86-8BD2-B96EE8A4604A}">
      <dgm:prSet/>
      <dgm:spPr>
        <a:xfrm>
          <a:off x="2653807" y="1235302"/>
          <a:ext cx="269662" cy="256919"/>
        </a:xfrm>
        <a:noFill/>
        <a:ln w="25400" cap="flat" cmpd="sng" algn="ctr">
          <a:solidFill>
            <a:srgbClr val="9BBB59">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Calibri"/>
            <a:ea typeface="+mn-ea"/>
            <a:cs typeface="+mn-cs"/>
          </a:endParaRPr>
        </a:p>
      </dgm:t>
    </dgm:pt>
    <dgm:pt modelId="{7124BF2D-B93E-4869-9316-D8ED49793FCF}" type="sibTrans" cxnId="{0D93E373-8F57-4A86-8BD2-B96EE8A4604A}">
      <dgm:prSet/>
      <dgm:spPr/>
      <dgm:t>
        <a:bodyPr/>
        <a:lstStyle/>
        <a:p>
          <a:endParaRPr lang="id-ID"/>
        </a:p>
      </dgm:t>
    </dgm:pt>
    <dgm:pt modelId="{5F9673DD-2DAC-4EAA-BF96-55CCD26E4648}">
      <dgm:prSet phldrT="[Text]" custT="1">
        <dgm:style>
          <a:lnRef idx="1">
            <a:schemeClr val="accent1"/>
          </a:lnRef>
          <a:fillRef idx="2">
            <a:schemeClr val="accent1"/>
          </a:fillRef>
          <a:effectRef idx="1">
            <a:schemeClr val="accent1"/>
          </a:effectRef>
          <a:fontRef idx="minor">
            <a:schemeClr val="dk1"/>
          </a:fontRef>
        </dgm:style>
      </dgm:prSet>
      <dgm:spPr>
        <a:xfrm>
          <a:off x="2923470" y="1543606"/>
          <a:ext cx="1348314" cy="411071"/>
        </a:xfr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dgm:spPr>
      <dgm:t>
        <a:bodyPr vert="vert270" lIns="36000" tIns="36000" rIns="36000" bIns="36000"/>
        <a:lstStyle/>
        <a:p>
          <a:r>
            <a:rPr lang="id-ID" sz="1400" dirty="0" smtClean="0">
              <a:solidFill>
                <a:sysClr val="windowText" lastClr="000000"/>
              </a:solidFill>
              <a:latin typeface="Calibri"/>
              <a:ea typeface="+mn-ea"/>
              <a:cs typeface="+mn-cs"/>
            </a:rPr>
            <a:t>TAMBAHAN (</a:t>
          </a:r>
          <a:r>
            <a:rPr lang="id-ID" sz="1400" i="1" dirty="0" smtClean="0">
              <a:solidFill>
                <a:sysClr val="windowText" lastClr="000000"/>
              </a:solidFill>
              <a:latin typeface="Calibri"/>
              <a:ea typeface="+mn-ea"/>
              <a:cs typeface="+mn-cs"/>
            </a:rPr>
            <a:t>RIDER</a:t>
          </a:r>
          <a:r>
            <a:rPr lang="id-ID" sz="1400" dirty="0" smtClean="0">
              <a:solidFill>
                <a:sysClr val="windowText" lastClr="000000"/>
              </a:solidFill>
              <a:latin typeface="Calibri"/>
              <a:ea typeface="+mn-ea"/>
              <a:cs typeface="+mn-cs"/>
            </a:rPr>
            <a:t>)</a:t>
          </a:r>
          <a:endParaRPr lang="id-ID" sz="1400" dirty="0">
            <a:solidFill>
              <a:sysClr val="windowText" lastClr="000000"/>
            </a:solidFill>
            <a:latin typeface="Calibri"/>
            <a:ea typeface="+mn-ea"/>
            <a:cs typeface="+mn-cs"/>
          </a:endParaRPr>
        </a:p>
      </dgm:t>
    </dgm:pt>
    <dgm:pt modelId="{3A903B5A-685A-4914-BA9C-361DA5BCF3F8}" type="parTrans" cxnId="{3E996F70-151F-4C88-BB5C-A1CC5066DE11}">
      <dgm:prSet/>
      <dgm:spPr>
        <a:xfrm>
          <a:off x="2653807" y="1492222"/>
          <a:ext cx="269662" cy="256919"/>
        </a:xfrm>
        <a:noFill/>
        <a:ln w="25400" cap="flat" cmpd="sng" algn="ctr">
          <a:solidFill>
            <a:srgbClr val="9BBB59">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Calibri"/>
            <a:ea typeface="+mn-ea"/>
            <a:cs typeface="+mn-cs"/>
          </a:endParaRPr>
        </a:p>
      </dgm:t>
    </dgm:pt>
    <dgm:pt modelId="{2C03742C-AF73-4A07-ABCA-24CAA8A3CEC6}" type="sibTrans" cxnId="{3E996F70-151F-4C88-BB5C-A1CC5066DE11}">
      <dgm:prSet/>
      <dgm:spPr/>
      <dgm:t>
        <a:bodyPr/>
        <a:lstStyle/>
        <a:p>
          <a:endParaRPr lang="id-ID"/>
        </a:p>
      </dgm:t>
    </dgm:pt>
    <dgm:pt modelId="{7E03BE15-4F6B-4A78-8212-E5CFB42ED6CC}">
      <dgm:prSet phldrT="[Text]" custT="1">
        <dgm:style>
          <a:lnRef idx="1">
            <a:schemeClr val="accent3"/>
          </a:lnRef>
          <a:fillRef idx="2">
            <a:schemeClr val="accent3"/>
          </a:fillRef>
          <a:effectRef idx="1">
            <a:schemeClr val="accent3"/>
          </a:effectRef>
          <a:fontRef idx="minor">
            <a:schemeClr val="dk1"/>
          </a:fontRef>
        </dgm:style>
      </dgm:prSet>
      <dgm:spPr>
        <a:xfrm>
          <a:off x="2923470" y="2057445"/>
          <a:ext cx="1348314" cy="411071"/>
        </a:xfr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gm:spPr>
      <dgm:t>
        <a:bodyPr vert="vert270" lIns="36000" tIns="36000" rIns="36000" bIns="36000"/>
        <a:lstStyle/>
        <a:p>
          <a:r>
            <a:rPr lang="id-ID" sz="1400" dirty="0" smtClean="0">
              <a:solidFill>
                <a:sysClr val="windowText" lastClr="000000"/>
              </a:solidFill>
              <a:latin typeface="Calibri"/>
              <a:ea typeface="+mn-ea"/>
              <a:cs typeface="+mn-cs"/>
            </a:rPr>
            <a:t>SEKALIGUS / TUNGGAL</a:t>
          </a:r>
          <a:endParaRPr lang="id-ID" sz="1400" dirty="0">
            <a:solidFill>
              <a:sysClr val="windowText" lastClr="000000"/>
            </a:solidFill>
            <a:latin typeface="Calibri"/>
            <a:ea typeface="+mn-ea"/>
            <a:cs typeface="+mn-cs"/>
          </a:endParaRPr>
        </a:p>
      </dgm:t>
    </dgm:pt>
    <dgm:pt modelId="{9D4ED9DD-4672-4A90-8CB2-57F4A30E6FCC}" type="parTrans" cxnId="{5C4344C7-7712-4AC8-A786-CB0BF4470A07}">
      <dgm:prSet/>
      <dgm:spPr>
        <a:xfrm>
          <a:off x="2653807" y="2262981"/>
          <a:ext cx="269662" cy="256919"/>
        </a:xfrm>
        <a:noFill/>
        <a:ln w="25400" cap="flat" cmpd="sng" algn="ctr">
          <a:solidFill>
            <a:srgbClr val="9BBB59">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Calibri"/>
            <a:ea typeface="+mn-ea"/>
            <a:cs typeface="+mn-cs"/>
          </a:endParaRPr>
        </a:p>
      </dgm:t>
    </dgm:pt>
    <dgm:pt modelId="{3A54A416-B63D-44EE-B91E-C68340C79F4F}" type="sibTrans" cxnId="{5C4344C7-7712-4AC8-A786-CB0BF4470A07}">
      <dgm:prSet/>
      <dgm:spPr/>
      <dgm:t>
        <a:bodyPr/>
        <a:lstStyle/>
        <a:p>
          <a:endParaRPr lang="id-ID"/>
        </a:p>
      </dgm:t>
    </dgm:pt>
    <dgm:pt modelId="{58274BA8-E38A-41B5-A345-CB0104428C88}">
      <dgm:prSet phldrT="[Text]" custT="1">
        <dgm:style>
          <a:lnRef idx="1">
            <a:schemeClr val="accent3"/>
          </a:lnRef>
          <a:fillRef idx="2">
            <a:schemeClr val="accent3"/>
          </a:fillRef>
          <a:effectRef idx="1">
            <a:schemeClr val="accent3"/>
          </a:effectRef>
          <a:fontRef idx="minor">
            <a:schemeClr val="dk1"/>
          </a:fontRef>
        </dgm:style>
      </dgm:prSet>
      <dgm:spPr>
        <a:xfrm>
          <a:off x="2923470" y="2571285"/>
          <a:ext cx="1348314" cy="411071"/>
        </a:xfr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dgm:spPr>
      <dgm:t>
        <a:bodyPr vert="vert270" lIns="36000" tIns="36000" rIns="36000" bIns="36000"/>
        <a:lstStyle/>
        <a:p>
          <a:r>
            <a:rPr lang="id-ID" sz="1400" dirty="0" smtClean="0">
              <a:solidFill>
                <a:sysClr val="windowText" lastClr="000000"/>
              </a:solidFill>
              <a:latin typeface="Calibri"/>
              <a:ea typeface="+mn-ea"/>
              <a:cs typeface="+mn-cs"/>
            </a:rPr>
            <a:t>BERKALA</a:t>
          </a:r>
          <a:endParaRPr lang="id-ID" sz="1400" dirty="0">
            <a:solidFill>
              <a:sysClr val="windowText" lastClr="000000"/>
            </a:solidFill>
            <a:latin typeface="Calibri"/>
            <a:ea typeface="+mn-ea"/>
            <a:cs typeface="+mn-cs"/>
          </a:endParaRPr>
        </a:p>
      </dgm:t>
    </dgm:pt>
    <dgm:pt modelId="{D5154B74-EE3B-4CE2-9332-6EAEBC13481D}" type="parTrans" cxnId="{8631F677-3158-479D-825D-C1721E5C4FBF}">
      <dgm:prSet/>
      <dgm:spPr>
        <a:xfrm>
          <a:off x="2653807" y="2519901"/>
          <a:ext cx="269662" cy="256919"/>
        </a:xfrm>
        <a:noFill/>
        <a:ln w="25400" cap="flat" cmpd="sng" algn="ctr">
          <a:solidFill>
            <a:srgbClr val="9BBB59">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Calibri"/>
            <a:ea typeface="+mn-ea"/>
            <a:cs typeface="+mn-cs"/>
          </a:endParaRPr>
        </a:p>
      </dgm:t>
    </dgm:pt>
    <dgm:pt modelId="{C2CE1629-5064-4DD6-9698-1FCA809383D2}" type="sibTrans" cxnId="{8631F677-3158-479D-825D-C1721E5C4FBF}">
      <dgm:prSet/>
      <dgm:spPr/>
      <dgm:t>
        <a:bodyPr/>
        <a:lstStyle/>
        <a:p>
          <a:endParaRPr lang="id-ID"/>
        </a:p>
      </dgm:t>
    </dgm:pt>
    <dgm:pt modelId="{57E8CB76-74E7-4A82-B9C0-9F4E853E9B15}">
      <dgm:prSet phldrT="[Text]">
        <dgm:style>
          <a:lnRef idx="1">
            <a:schemeClr val="accent4"/>
          </a:lnRef>
          <a:fillRef idx="3">
            <a:schemeClr val="accent4"/>
          </a:fillRef>
          <a:effectRef idx="2">
            <a:schemeClr val="accent4"/>
          </a:effectRef>
          <a:fontRef idx="minor">
            <a:schemeClr val="lt1"/>
          </a:fontRef>
        </dgm:style>
      </dgm:prSet>
      <dgm:spPr>
        <a:xfrm>
          <a:off x="1305493" y="3342044"/>
          <a:ext cx="1348314" cy="411071"/>
        </a:xfr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dgm:spPr>
      <dgm:t>
        <a:bodyPr/>
        <a:lstStyle/>
        <a:p>
          <a:r>
            <a:rPr lang="id-ID" dirty="0" smtClean="0">
              <a:solidFill>
                <a:sysClr val="window" lastClr="FFFFFF"/>
              </a:solidFill>
              <a:latin typeface="Calibri"/>
              <a:ea typeface="+mn-ea"/>
              <a:cs typeface="+mn-cs"/>
            </a:rPr>
            <a:t>BESARAN MANFAAT</a:t>
          </a:r>
          <a:endParaRPr lang="id-ID" dirty="0">
            <a:solidFill>
              <a:sysClr val="window" lastClr="FFFFFF"/>
            </a:solidFill>
            <a:latin typeface="Calibri"/>
            <a:ea typeface="+mn-ea"/>
            <a:cs typeface="+mn-cs"/>
          </a:endParaRPr>
        </a:p>
      </dgm:t>
    </dgm:pt>
    <dgm:pt modelId="{03237582-54C2-4A83-B346-AB0C2D95BCAE}" type="parTrans" cxnId="{58E000E6-FCA3-42B2-BD8B-260EFB57C5C4}">
      <dgm:prSet/>
      <dgm:spPr>
        <a:xfrm>
          <a:off x="1035830" y="2391441"/>
          <a:ext cx="269662" cy="1156138"/>
        </a:xfrm>
        <a:noFill/>
        <a:ln w="25400" cap="flat" cmpd="sng" algn="ctr">
          <a:solidFill>
            <a:srgbClr val="C0504D">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Calibri"/>
            <a:ea typeface="+mn-ea"/>
            <a:cs typeface="+mn-cs"/>
          </a:endParaRPr>
        </a:p>
      </dgm:t>
    </dgm:pt>
    <dgm:pt modelId="{E1FFF180-091A-4AEF-BC4B-AC5FC5CE6D3F}" type="sibTrans" cxnId="{58E000E6-FCA3-42B2-BD8B-260EFB57C5C4}">
      <dgm:prSet/>
      <dgm:spPr/>
      <dgm:t>
        <a:bodyPr/>
        <a:lstStyle/>
        <a:p>
          <a:endParaRPr lang="id-ID"/>
        </a:p>
      </dgm:t>
    </dgm:pt>
    <dgm:pt modelId="{30450A0A-0E7A-4952-A31D-D265E266F73F}">
      <dgm:prSet phldrT="[Text]" custT="1">
        <dgm:style>
          <a:lnRef idx="1">
            <a:schemeClr val="accent4"/>
          </a:lnRef>
          <a:fillRef idx="2">
            <a:schemeClr val="accent4"/>
          </a:fillRef>
          <a:effectRef idx="1">
            <a:schemeClr val="accent4"/>
          </a:effectRef>
          <a:fontRef idx="minor">
            <a:schemeClr val="dk1"/>
          </a:fontRef>
        </dgm:style>
      </dgm:prSet>
      <dgm:spPr>
        <a:xfrm>
          <a:off x="2923470" y="3085124"/>
          <a:ext cx="1348314" cy="411071"/>
        </a:xfr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dgm:spPr>
      <dgm:t>
        <a:bodyPr vert="vert270" lIns="36000" tIns="36000" rIns="36000" bIns="36000"/>
        <a:lstStyle/>
        <a:p>
          <a:r>
            <a:rPr lang="id-ID" sz="1400" dirty="0" smtClean="0">
              <a:solidFill>
                <a:sysClr val="windowText" lastClr="000000"/>
              </a:solidFill>
              <a:latin typeface="Calibri"/>
              <a:ea typeface="+mn-ea"/>
              <a:cs typeface="+mn-cs"/>
            </a:rPr>
            <a:t>TERTENTU / SANTUNAN</a:t>
          </a:r>
          <a:endParaRPr lang="id-ID" sz="1400" dirty="0">
            <a:solidFill>
              <a:sysClr val="windowText" lastClr="000000"/>
            </a:solidFill>
            <a:latin typeface="Calibri"/>
            <a:ea typeface="+mn-ea"/>
            <a:cs typeface="+mn-cs"/>
          </a:endParaRPr>
        </a:p>
      </dgm:t>
    </dgm:pt>
    <dgm:pt modelId="{F7C5F3B0-4460-4200-8AED-F4D0CFE6A2CE}" type="parTrans" cxnId="{7EE63FE6-6273-4536-99D3-B079577726A7}">
      <dgm:prSet/>
      <dgm:spPr>
        <a:xfrm>
          <a:off x="2653807" y="3290660"/>
          <a:ext cx="269662" cy="256919"/>
        </a:xfrm>
        <a:noFill/>
        <a:ln w="25400" cap="flat" cmpd="sng" algn="ctr">
          <a:solidFill>
            <a:srgbClr val="9BBB59">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Calibri"/>
            <a:ea typeface="+mn-ea"/>
            <a:cs typeface="+mn-cs"/>
          </a:endParaRPr>
        </a:p>
      </dgm:t>
    </dgm:pt>
    <dgm:pt modelId="{0A22A532-40C2-4982-BBDD-8B91AB1181C5}" type="sibTrans" cxnId="{7EE63FE6-6273-4536-99D3-B079577726A7}">
      <dgm:prSet/>
      <dgm:spPr/>
      <dgm:t>
        <a:bodyPr/>
        <a:lstStyle/>
        <a:p>
          <a:endParaRPr lang="id-ID"/>
        </a:p>
      </dgm:t>
    </dgm:pt>
    <dgm:pt modelId="{8384D673-41BA-46D9-9CC7-90F4C226945E}">
      <dgm:prSet phldrT="[Text]" custT="1">
        <dgm:style>
          <a:lnRef idx="1">
            <a:schemeClr val="accent4"/>
          </a:lnRef>
          <a:fillRef idx="2">
            <a:schemeClr val="accent4"/>
          </a:fillRef>
          <a:effectRef idx="1">
            <a:schemeClr val="accent4"/>
          </a:effectRef>
          <a:fontRef idx="minor">
            <a:schemeClr val="dk1"/>
          </a:fontRef>
        </dgm:style>
      </dgm:prSet>
      <dgm:spPr>
        <a:xfrm>
          <a:off x="2923470" y="3598963"/>
          <a:ext cx="1348314" cy="411071"/>
        </a:xfr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dgm:spPr>
      <dgm:t>
        <a:bodyPr vert="vert270" lIns="36000" tIns="36000" rIns="36000" bIns="36000"/>
        <a:lstStyle/>
        <a:p>
          <a:r>
            <a:rPr lang="id-ID" sz="1400" dirty="0" smtClean="0">
              <a:solidFill>
                <a:sysClr val="windowText" lastClr="000000"/>
              </a:solidFill>
              <a:latin typeface="Calibri"/>
              <a:ea typeface="+mn-ea"/>
              <a:cs typeface="+mn-cs"/>
            </a:rPr>
            <a:t>SEBESAR NILAI KERUGIAN</a:t>
          </a:r>
          <a:endParaRPr lang="id-ID" sz="1400" dirty="0">
            <a:solidFill>
              <a:sysClr val="windowText" lastClr="000000"/>
            </a:solidFill>
            <a:latin typeface="Calibri"/>
            <a:ea typeface="+mn-ea"/>
            <a:cs typeface="+mn-cs"/>
          </a:endParaRPr>
        </a:p>
      </dgm:t>
    </dgm:pt>
    <dgm:pt modelId="{745C2886-DA22-46AB-AD3C-959D3DF62DDB}" type="parTrans" cxnId="{6A3822FD-BDD8-43A2-9186-C6400941BD3D}">
      <dgm:prSet/>
      <dgm:spPr>
        <a:xfrm>
          <a:off x="2653807" y="3547579"/>
          <a:ext cx="269662" cy="256919"/>
        </a:xfrm>
        <a:noFill/>
        <a:ln w="25400" cap="flat" cmpd="sng" algn="ctr">
          <a:solidFill>
            <a:srgbClr val="9BBB59">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Calibri"/>
            <a:ea typeface="+mn-ea"/>
            <a:cs typeface="+mn-cs"/>
          </a:endParaRPr>
        </a:p>
      </dgm:t>
    </dgm:pt>
    <dgm:pt modelId="{85B6AA22-4929-4428-8F93-A03F4E4479F0}" type="sibTrans" cxnId="{6A3822FD-BDD8-43A2-9186-C6400941BD3D}">
      <dgm:prSet/>
      <dgm:spPr/>
      <dgm:t>
        <a:bodyPr/>
        <a:lstStyle/>
        <a:p>
          <a:endParaRPr lang="id-ID"/>
        </a:p>
      </dgm:t>
    </dgm:pt>
    <dgm:pt modelId="{3F4F859E-63AC-4820-A62D-B3D79F4DF3EE}">
      <dgm:prSet phldrT="[Text]">
        <dgm:style>
          <a:lnRef idx="1">
            <a:schemeClr val="accent5"/>
          </a:lnRef>
          <a:fillRef idx="3">
            <a:schemeClr val="accent5"/>
          </a:fillRef>
          <a:effectRef idx="2">
            <a:schemeClr val="accent5"/>
          </a:effectRef>
          <a:fontRef idx="minor">
            <a:schemeClr val="lt1"/>
          </a:fontRef>
        </dgm:style>
      </dgm:prSet>
      <dgm:spPr>
        <a:xfrm>
          <a:off x="1305493" y="4112803"/>
          <a:ext cx="1348314" cy="411071"/>
        </a:xfr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gm:spPr>
      <dgm:t>
        <a:bodyPr/>
        <a:lstStyle/>
        <a:p>
          <a:r>
            <a:rPr lang="id-ID" dirty="0" smtClean="0">
              <a:solidFill>
                <a:sysClr val="window" lastClr="FFFFFF"/>
              </a:solidFill>
              <a:latin typeface="Calibri"/>
              <a:ea typeface="+mn-ea"/>
              <a:cs typeface="+mn-cs"/>
            </a:rPr>
            <a:t>JENIS MANFAAT</a:t>
          </a:r>
          <a:endParaRPr lang="id-ID" dirty="0">
            <a:solidFill>
              <a:sysClr val="window" lastClr="FFFFFF"/>
            </a:solidFill>
            <a:latin typeface="Calibri"/>
            <a:ea typeface="+mn-ea"/>
            <a:cs typeface="+mn-cs"/>
          </a:endParaRPr>
        </a:p>
      </dgm:t>
    </dgm:pt>
    <dgm:pt modelId="{048F2004-1796-44A1-BFC4-8A010F6326B2}" type="parTrans" cxnId="{9DF25DA3-4F8C-4AED-BC19-ADA34F732CE0}">
      <dgm:prSet/>
      <dgm:spPr>
        <a:xfrm>
          <a:off x="1035830" y="2391441"/>
          <a:ext cx="269662" cy="1926897"/>
        </a:xfrm>
        <a:noFill/>
        <a:ln w="25400" cap="flat" cmpd="sng" algn="ctr">
          <a:solidFill>
            <a:srgbClr val="C0504D">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Calibri"/>
            <a:ea typeface="+mn-ea"/>
            <a:cs typeface="+mn-cs"/>
          </a:endParaRPr>
        </a:p>
      </dgm:t>
    </dgm:pt>
    <dgm:pt modelId="{B648EC57-D24A-41AC-BBD0-FD7A68B1655A}" type="sibTrans" cxnId="{9DF25DA3-4F8C-4AED-BC19-ADA34F732CE0}">
      <dgm:prSet/>
      <dgm:spPr/>
      <dgm:t>
        <a:bodyPr/>
        <a:lstStyle/>
        <a:p>
          <a:endParaRPr lang="id-ID"/>
        </a:p>
      </dgm:t>
    </dgm:pt>
    <dgm:pt modelId="{F9F8639B-E758-4B27-9857-64268C916FC9}">
      <dgm:prSet phldrT="[Text]" custT="1">
        <dgm:style>
          <a:lnRef idx="1">
            <a:schemeClr val="accent5"/>
          </a:lnRef>
          <a:fillRef idx="2">
            <a:schemeClr val="accent5"/>
          </a:fillRef>
          <a:effectRef idx="1">
            <a:schemeClr val="accent5"/>
          </a:effectRef>
          <a:fontRef idx="minor">
            <a:schemeClr val="dk1"/>
          </a:fontRef>
        </dgm:style>
      </dgm:prSet>
      <dgm:spPr>
        <a:xfrm>
          <a:off x="2923470" y="4112803"/>
          <a:ext cx="1348314" cy="411071"/>
        </a:xfr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dgm:spPr>
      <dgm:t>
        <a:bodyPr vert="vert270" lIns="36000" tIns="36000" rIns="36000" bIns="36000"/>
        <a:lstStyle/>
        <a:p>
          <a:r>
            <a:rPr lang="id-ID" sz="1400" dirty="0" smtClean="0">
              <a:solidFill>
                <a:sysClr val="windowText" lastClr="000000"/>
              </a:solidFill>
              <a:latin typeface="Calibri"/>
              <a:ea typeface="+mn-ea"/>
              <a:cs typeface="+mn-cs"/>
            </a:rPr>
            <a:t>PERLINDUNGAN RISIKO</a:t>
          </a:r>
          <a:endParaRPr lang="id-ID" sz="1400" dirty="0">
            <a:solidFill>
              <a:sysClr val="windowText" lastClr="000000"/>
            </a:solidFill>
            <a:latin typeface="Calibri"/>
            <a:ea typeface="+mn-ea"/>
            <a:cs typeface="+mn-cs"/>
          </a:endParaRPr>
        </a:p>
      </dgm:t>
    </dgm:pt>
    <dgm:pt modelId="{7AE3F581-79D5-4E1D-8433-0F333D762656}" type="parTrans" cxnId="{ACD9861E-34BF-467D-9596-B05A0E3E39F9}">
      <dgm:prSet/>
      <dgm:spPr>
        <a:xfrm>
          <a:off x="2653807" y="4272618"/>
          <a:ext cx="269662" cy="91440"/>
        </a:xfrm>
        <a:noFill/>
        <a:ln w="25400" cap="flat" cmpd="sng" algn="ctr">
          <a:solidFill>
            <a:srgbClr val="9BBB59">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Calibri"/>
            <a:ea typeface="+mn-ea"/>
            <a:cs typeface="+mn-cs"/>
          </a:endParaRPr>
        </a:p>
      </dgm:t>
    </dgm:pt>
    <dgm:pt modelId="{0787460F-78B0-40D6-8B78-1A8922E6A860}" type="sibTrans" cxnId="{ACD9861E-34BF-467D-9596-B05A0E3E39F9}">
      <dgm:prSet/>
      <dgm:spPr/>
      <dgm:t>
        <a:bodyPr/>
        <a:lstStyle/>
        <a:p>
          <a:endParaRPr lang="id-ID"/>
        </a:p>
      </dgm:t>
    </dgm:pt>
    <dgm:pt modelId="{50294934-E797-4AAA-A1A1-469DA9B41B50}">
      <dgm:prSet phldrT="[Text]">
        <dgm:style>
          <a:lnRef idx="1">
            <a:schemeClr val="accent2"/>
          </a:lnRef>
          <a:fillRef idx="3">
            <a:schemeClr val="accent2"/>
          </a:fillRef>
          <a:effectRef idx="2">
            <a:schemeClr val="accent2"/>
          </a:effectRef>
          <a:fontRef idx="minor">
            <a:schemeClr val="lt1"/>
          </a:fontRef>
        </dgm:style>
      </dgm:prSet>
      <dgm:spPr>
        <a:xfrm>
          <a:off x="1305493" y="1286686"/>
          <a:ext cx="1348314" cy="411071"/>
        </a:xfrm>
        <a:solidFill>
          <a:schemeClr val="accent6">
            <a:lumMod val="75000"/>
          </a:schemeClr>
        </a:solidFill>
        <a:ln/>
      </dgm:spPr>
      <dgm:t>
        <a:bodyPr/>
        <a:lstStyle/>
        <a:p>
          <a:r>
            <a:rPr lang="id-ID" dirty="0" smtClean="0">
              <a:solidFill>
                <a:sysClr val="window" lastClr="FFFFFF"/>
              </a:solidFill>
              <a:latin typeface="Calibri"/>
              <a:ea typeface="+mn-ea"/>
              <a:cs typeface="+mn-cs"/>
            </a:rPr>
            <a:t>JENIS PERTANGGUNGAN</a:t>
          </a:r>
          <a:endParaRPr lang="id-ID" dirty="0">
            <a:solidFill>
              <a:sysClr val="window" lastClr="FFFFFF"/>
            </a:solidFill>
            <a:latin typeface="Calibri"/>
            <a:ea typeface="+mn-ea"/>
            <a:cs typeface="+mn-cs"/>
          </a:endParaRPr>
        </a:p>
      </dgm:t>
    </dgm:pt>
    <dgm:pt modelId="{DF1E1168-0F50-4707-9649-F110E46A17DA}" type="parTrans" cxnId="{D1BAECF6-BBE3-4E6E-913D-AA0CA0F7BF1A}">
      <dgm:prSet/>
      <dgm:spPr/>
      <dgm:t>
        <a:bodyPr/>
        <a:lstStyle/>
        <a:p>
          <a:endParaRPr lang="id-ID"/>
        </a:p>
      </dgm:t>
    </dgm:pt>
    <dgm:pt modelId="{43626E09-FDFD-44D4-A13D-AD72BEF4C9CB}" type="sibTrans" cxnId="{D1BAECF6-BBE3-4E6E-913D-AA0CA0F7BF1A}">
      <dgm:prSet/>
      <dgm:spPr/>
      <dgm:t>
        <a:bodyPr/>
        <a:lstStyle/>
        <a:p>
          <a:endParaRPr lang="id-ID"/>
        </a:p>
      </dgm:t>
    </dgm:pt>
    <dgm:pt modelId="{7F0B73C3-7427-437E-A587-3F0C600C58D8}">
      <dgm:prSet phldrT="[Text]" custT="1">
        <dgm:style>
          <a:lnRef idx="1">
            <a:schemeClr val="accent1"/>
          </a:lnRef>
          <a:fillRef idx="2">
            <a:schemeClr val="accent1"/>
          </a:fillRef>
          <a:effectRef idx="1">
            <a:schemeClr val="accent1"/>
          </a:effectRef>
          <a:fontRef idx="minor">
            <a:schemeClr val="dk1"/>
          </a:fontRef>
        </dgm:style>
      </dgm:prSet>
      <dgm:spPr>
        <a:xfrm>
          <a:off x="1305493" y="1286686"/>
          <a:ext cx="1348314" cy="411071"/>
        </a:xfrm>
        <a:solidFill>
          <a:schemeClr val="accent6">
            <a:lumMod val="40000"/>
            <a:lumOff val="60000"/>
          </a:schemeClr>
        </a:solidFill>
        <a:ln/>
      </dgm:spPr>
      <dgm:t>
        <a:bodyPr vert="vert270" lIns="36000" tIns="36000" rIns="36000" bIns="36000"/>
        <a:lstStyle/>
        <a:p>
          <a:r>
            <a:rPr lang="id-ID" sz="1400" dirty="0" smtClean="0">
              <a:solidFill>
                <a:schemeClr val="tx1"/>
              </a:solidFill>
              <a:latin typeface="Calibri"/>
              <a:ea typeface="+mn-ea"/>
              <a:cs typeface="+mn-cs"/>
            </a:rPr>
            <a:t>INDIVIDU</a:t>
          </a:r>
          <a:endParaRPr lang="id-ID" sz="1400" dirty="0">
            <a:solidFill>
              <a:schemeClr val="tx1"/>
            </a:solidFill>
            <a:latin typeface="Calibri"/>
            <a:ea typeface="+mn-ea"/>
            <a:cs typeface="+mn-cs"/>
          </a:endParaRPr>
        </a:p>
      </dgm:t>
    </dgm:pt>
    <dgm:pt modelId="{711F057F-43F0-4389-98F8-E652B21140C9}" type="parTrans" cxnId="{126E3DAE-9C1D-4687-A7F8-446C5FAED1C6}">
      <dgm:prSet/>
      <dgm:spPr/>
      <dgm:t>
        <a:bodyPr/>
        <a:lstStyle/>
        <a:p>
          <a:endParaRPr lang="id-ID"/>
        </a:p>
      </dgm:t>
    </dgm:pt>
    <dgm:pt modelId="{3B59E863-E7BF-4D04-8840-09DB4B0C00CC}" type="sibTrans" cxnId="{126E3DAE-9C1D-4687-A7F8-446C5FAED1C6}">
      <dgm:prSet/>
      <dgm:spPr/>
      <dgm:t>
        <a:bodyPr/>
        <a:lstStyle/>
        <a:p>
          <a:endParaRPr lang="id-ID"/>
        </a:p>
      </dgm:t>
    </dgm:pt>
    <dgm:pt modelId="{4AA605A7-581C-4689-B57D-E575EB96475B}">
      <dgm:prSet phldrT="[Text]" custT="1">
        <dgm:style>
          <a:lnRef idx="1">
            <a:schemeClr val="accent1"/>
          </a:lnRef>
          <a:fillRef idx="2">
            <a:schemeClr val="accent1"/>
          </a:fillRef>
          <a:effectRef idx="1">
            <a:schemeClr val="accent1"/>
          </a:effectRef>
          <a:fontRef idx="minor">
            <a:schemeClr val="dk1"/>
          </a:fontRef>
        </dgm:style>
      </dgm:prSet>
      <dgm:spPr>
        <a:xfrm>
          <a:off x="1305493" y="1286686"/>
          <a:ext cx="1348314" cy="411071"/>
        </a:xfrm>
        <a:solidFill>
          <a:schemeClr val="accent6">
            <a:lumMod val="40000"/>
            <a:lumOff val="60000"/>
          </a:schemeClr>
        </a:solidFill>
        <a:ln/>
      </dgm:spPr>
      <dgm:t>
        <a:bodyPr vert="vert270" lIns="36000" tIns="36000" rIns="36000" bIns="36000"/>
        <a:lstStyle/>
        <a:p>
          <a:r>
            <a:rPr lang="id-ID" sz="1400" dirty="0" smtClean="0">
              <a:solidFill>
                <a:schemeClr val="tx1"/>
              </a:solidFill>
              <a:latin typeface="Calibri"/>
              <a:ea typeface="+mn-ea"/>
              <a:cs typeface="+mn-cs"/>
            </a:rPr>
            <a:t>KUMPULAN</a:t>
          </a:r>
          <a:endParaRPr lang="id-ID" sz="1400" dirty="0">
            <a:solidFill>
              <a:schemeClr val="tx1"/>
            </a:solidFill>
            <a:latin typeface="Calibri"/>
            <a:ea typeface="+mn-ea"/>
            <a:cs typeface="+mn-cs"/>
          </a:endParaRPr>
        </a:p>
      </dgm:t>
    </dgm:pt>
    <dgm:pt modelId="{A87A7FD1-380E-4349-A7E3-6BEDB086197B}" type="sibTrans" cxnId="{1985CD3D-A86B-47EA-851A-2EB4F955D430}">
      <dgm:prSet/>
      <dgm:spPr/>
      <dgm:t>
        <a:bodyPr/>
        <a:lstStyle/>
        <a:p>
          <a:endParaRPr lang="id-ID"/>
        </a:p>
      </dgm:t>
    </dgm:pt>
    <dgm:pt modelId="{8F6763E3-FB0B-4CE8-8E72-49802F86DAF8}" type="parTrans" cxnId="{1985CD3D-A86B-47EA-851A-2EB4F955D430}">
      <dgm:prSet/>
      <dgm:spPr/>
      <dgm:t>
        <a:bodyPr/>
        <a:lstStyle/>
        <a:p>
          <a:endParaRPr lang="id-ID"/>
        </a:p>
      </dgm:t>
    </dgm:pt>
    <dgm:pt modelId="{FEEAC061-D4FE-4170-A919-796D2259D59A}">
      <dgm:prSet phldrT="[Text]" custT="1">
        <dgm:style>
          <a:lnRef idx="1">
            <a:schemeClr val="accent5"/>
          </a:lnRef>
          <a:fillRef idx="2">
            <a:schemeClr val="accent5"/>
          </a:fillRef>
          <a:effectRef idx="1">
            <a:schemeClr val="accent5"/>
          </a:effectRef>
          <a:fontRef idx="minor">
            <a:schemeClr val="dk1"/>
          </a:fontRef>
        </dgm:style>
      </dgm:prSet>
      <dgm:spPr>
        <a:xfrm>
          <a:off x="2923470" y="4112803"/>
          <a:ext cx="1348314" cy="411071"/>
        </a:xfr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dgm:spPr>
      <dgm:t>
        <a:bodyPr vert="vert270" lIns="36000" tIns="36000" rIns="36000" bIns="36000"/>
        <a:lstStyle/>
        <a:p>
          <a:r>
            <a:rPr lang="id-ID" sz="1400" dirty="0" smtClean="0">
              <a:solidFill>
                <a:sysClr val="windowText" lastClr="000000"/>
              </a:solidFill>
              <a:latin typeface="Calibri"/>
              <a:ea typeface="+mn-ea"/>
              <a:cs typeface="+mn-cs"/>
            </a:rPr>
            <a:t>PERLINDUNGAN RISIKO DAN INVESTASI</a:t>
          </a:r>
          <a:endParaRPr lang="id-ID" sz="1400" dirty="0">
            <a:solidFill>
              <a:sysClr val="windowText" lastClr="000000"/>
            </a:solidFill>
            <a:latin typeface="Calibri"/>
            <a:ea typeface="+mn-ea"/>
            <a:cs typeface="+mn-cs"/>
          </a:endParaRPr>
        </a:p>
      </dgm:t>
    </dgm:pt>
    <dgm:pt modelId="{E9A7161F-5DEF-4CF4-94AD-FEE457A15FCA}" type="parTrans" cxnId="{BFDEF48E-BF75-44EB-BE95-1E725DD38EC9}">
      <dgm:prSet/>
      <dgm:spPr/>
      <dgm:t>
        <a:bodyPr/>
        <a:lstStyle/>
        <a:p>
          <a:endParaRPr lang="id-ID"/>
        </a:p>
      </dgm:t>
    </dgm:pt>
    <dgm:pt modelId="{C432FAF5-42E9-4388-8C03-8513645BE023}" type="sibTrans" cxnId="{BFDEF48E-BF75-44EB-BE95-1E725DD38EC9}">
      <dgm:prSet/>
      <dgm:spPr/>
      <dgm:t>
        <a:bodyPr/>
        <a:lstStyle/>
        <a:p>
          <a:endParaRPr lang="id-ID"/>
        </a:p>
      </dgm:t>
    </dgm:pt>
    <dgm:pt modelId="{6A61CE4B-1B53-4B94-8DE8-778073132E85}" type="pres">
      <dgm:prSet presAssocID="{F450752E-0E01-4EE3-A2DE-20BD2F065F49}" presName="Name0" presStyleCnt="0">
        <dgm:presLayoutVars>
          <dgm:chPref val="1"/>
          <dgm:dir/>
          <dgm:animOne val="branch"/>
          <dgm:animLvl val="lvl"/>
          <dgm:resizeHandles/>
        </dgm:presLayoutVars>
      </dgm:prSet>
      <dgm:spPr/>
      <dgm:t>
        <a:bodyPr/>
        <a:lstStyle/>
        <a:p>
          <a:endParaRPr lang="id-ID"/>
        </a:p>
      </dgm:t>
    </dgm:pt>
    <dgm:pt modelId="{1304E2A0-6BC7-4DA9-B27E-C67A9C4A4140}" type="pres">
      <dgm:prSet presAssocID="{D9F12969-CFD1-4D0A-BEEE-00F07A64244A}" presName="vertOne" presStyleCnt="0"/>
      <dgm:spPr/>
    </dgm:pt>
    <dgm:pt modelId="{3A81D67B-66BF-4EFE-B4F6-BB4FBA0CB217}" type="pres">
      <dgm:prSet presAssocID="{D9F12969-CFD1-4D0A-BEEE-00F07A64244A}" presName="txOne" presStyleLbl="node0" presStyleIdx="0" presStyleCnt="1" custScaleY="24842">
        <dgm:presLayoutVars>
          <dgm:chPref val="3"/>
        </dgm:presLayoutVars>
      </dgm:prSet>
      <dgm:spPr/>
      <dgm:t>
        <a:bodyPr/>
        <a:lstStyle/>
        <a:p>
          <a:endParaRPr lang="id-ID"/>
        </a:p>
      </dgm:t>
    </dgm:pt>
    <dgm:pt modelId="{3712C0BE-BEB2-4C73-B5B7-A1FB3EE2C249}" type="pres">
      <dgm:prSet presAssocID="{D9F12969-CFD1-4D0A-BEEE-00F07A64244A}" presName="parTransOne" presStyleCnt="0"/>
      <dgm:spPr/>
    </dgm:pt>
    <dgm:pt modelId="{36734E56-DFDE-445F-BF37-BFCBF3E000C9}" type="pres">
      <dgm:prSet presAssocID="{D9F12969-CFD1-4D0A-BEEE-00F07A64244A}" presName="horzOne" presStyleCnt="0"/>
      <dgm:spPr/>
    </dgm:pt>
    <dgm:pt modelId="{7C9AEC00-072D-4235-9EFF-FFB6A3DD0DF9}" type="pres">
      <dgm:prSet presAssocID="{50294934-E797-4AAA-A1A1-469DA9B41B50}" presName="vertTwo" presStyleCnt="0"/>
      <dgm:spPr/>
    </dgm:pt>
    <dgm:pt modelId="{9BDC9E59-9A7D-4614-B9A7-74E313369DB6}" type="pres">
      <dgm:prSet presAssocID="{50294934-E797-4AAA-A1A1-469DA9B41B50}" presName="txTwo" presStyleLbl="node2" presStyleIdx="0" presStyleCnt="5" custScaleY="34565">
        <dgm:presLayoutVars>
          <dgm:chPref val="3"/>
        </dgm:presLayoutVars>
      </dgm:prSet>
      <dgm:spPr/>
      <dgm:t>
        <a:bodyPr/>
        <a:lstStyle/>
        <a:p>
          <a:endParaRPr lang="id-ID"/>
        </a:p>
      </dgm:t>
    </dgm:pt>
    <dgm:pt modelId="{58E34F5F-63E4-4357-A1AF-D452262C20D3}" type="pres">
      <dgm:prSet presAssocID="{50294934-E797-4AAA-A1A1-469DA9B41B50}" presName="parTransTwo" presStyleCnt="0"/>
      <dgm:spPr/>
    </dgm:pt>
    <dgm:pt modelId="{D95FC8C2-90FA-4B47-846E-41C7E5311791}" type="pres">
      <dgm:prSet presAssocID="{50294934-E797-4AAA-A1A1-469DA9B41B50}" presName="horzTwo" presStyleCnt="0"/>
      <dgm:spPr/>
    </dgm:pt>
    <dgm:pt modelId="{2948CD8D-F1BA-48EA-BB34-DBDE0AE084DD}" type="pres">
      <dgm:prSet presAssocID="{7F0B73C3-7427-437E-A587-3F0C600C58D8}" presName="vertThree" presStyleCnt="0"/>
      <dgm:spPr/>
    </dgm:pt>
    <dgm:pt modelId="{8326CEF4-7ECC-47C4-AE4F-774D83A62686}" type="pres">
      <dgm:prSet presAssocID="{7F0B73C3-7427-437E-A587-3F0C600C58D8}" presName="txThree" presStyleLbl="node3" presStyleIdx="0" presStyleCnt="10">
        <dgm:presLayoutVars>
          <dgm:chPref val="3"/>
        </dgm:presLayoutVars>
      </dgm:prSet>
      <dgm:spPr/>
      <dgm:t>
        <a:bodyPr/>
        <a:lstStyle/>
        <a:p>
          <a:endParaRPr lang="id-ID"/>
        </a:p>
      </dgm:t>
    </dgm:pt>
    <dgm:pt modelId="{722A440C-847E-47EE-932A-46498F588F8F}" type="pres">
      <dgm:prSet presAssocID="{7F0B73C3-7427-437E-A587-3F0C600C58D8}" presName="horzThree" presStyleCnt="0"/>
      <dgm:spPr/>
    </dgm:pt>
    <dgm:pt modelId="{80BC3918-83AD-463C-90BD-8CE9F7E40AA6}" type="pres">
      <dgm:prSet presAssocID="{3B59E863-E7BF-4D04-8840-09DB4B0C00CC}" presName="sibSpaceThree" presStyleCnt="0"/>
      <dgm:spPr/>
    </dgm:pt>
    <dgm:pt modelId="{D3882269-2FF7-4217-A839-9E015911471C}" type="pres">
      <dgm:prSet presAssocID="{4AA605A7-581C-4689-B57D-E575EB96475B}" presName="vertThree" presStyleCnt="0"/>
      <dgm:spPr/>
    </dgm:pt>
    <dgm:pt modelId="{B00E709B-E68D-4601-914A-18F29991A19F}" type="pres">
      <dgm:prSet presAssocID="{4AA605A7-581C-4689-B57D-E575EB96475B}" presName="txThree" presStyleLbl="node3" presStyleIdx="1" presStyleCnt="10">
        <dgm:presLayoutVars>
          <dgm:chPref val="3"/>
        </dgm:presLayoutVars>
      </dgm:prSet>
      <dgm:spPr/>
      <dgm:t>
        <a:bodyPr/>
        <a:lstStyle/>
        <a:p>
          <a:endParaRPr lang="id-ID"/>
        </a:p>
      </dgm:t>
    </dgm:pt>
    <dgm:pt modelId="{81E885A3-53D2-4E83-A8B0-99DF83C15F0A}" type="pres">
      <dgm:prSet presAssocID="{4AA605A7-581C-4689-B57D-E575EB96475B}" presName="horzThree" presStyleCnt="0"/>
      <dgm:spPr/>
    </dgm:pt>
    <dgm:pt modelId="{2C4E7E32-C0C3-4777-8BCE-76985986473A}" type="pres">
      <dgm:prSet presAssocID="{43626E09-FDFD-44D4-A13D-AD72BEF4C9CB}" presName="sibSpaceTwo" presStyleCnt="0"/>
      <dgm:spPr/>
    </dgm:pt>
    <dgm:pt modelId="{A84A25F9-B028-41C7-9FB7-B1A677968C6B}" type="pres">
      <dgm:prSet presAssocID="{F96CE037-4806-4BA3-A5E0-7A1045FC9A1A}" presName="vertTwo" presStyleCnt="0"/>
      <dgm:spPr/>
    </dgm:pt>
    <dgm:pt modelId="{91057B09-2B53-444A-A2BC-4B72D39CFBD9}" type="pres">
      <dgm:prSet presAssocID="{F96CE037-4806-4BA3-A5E0-7A1045FC9A1A}" presName="txTwo" presStyleLbl="node2" presStyleIdx="1" presStyleCnt="5" custScaleY="34565">
        <dgm:presLayoutVars>
          <dgm:chPref val="3"/>
        </dgm:presLayoutVars>
      </dgm:prSet>
      <dgm:spPr/>
      <dgm:t>
        <a:bodyPr/>
        <a:lstStyle/>
        <a:p>
          <a:endParaRPr lang="id-ID"/>
        </a:p>
      </dgm:t>
    </dgm:pt>
    <dgm:pt modelId="{721091D8-F466-4AA2-9861-A393C7E4C1D6}" type="pres">
      <dgm:prSet presAssocID="{F96CE037-4806-4BA3-A5E0-7A1045FC9A1A}" presName="parTransTwo" presStyleCnt="0"/>
      <dgm:spPr/>
    </dgm:pt>
    <dgm:pt modelId="{D803688F-6FF4-4912-93EC-86D8E5CE2F57}" type="pres">
      <dgm:prSet presAssocID="{F96CE037-4806-4BA3-A5E0-7A1045FC9A1A}" presName="horzTwo" presStyleCnt="0"/>
      <dgm:spPr/>
    </dgm:pt>
    <dgm:pt modelId="{2D7C8428-2858-4784-B7DF-5484282E3908}" type="pres">
      <dgm:prSet presAssocID="{5BA4AD0E-9AB1-4545-83DA-DBFBD8DBDCD1}" presName="vertThree" presStyleCnt="0"/>
      <dgm:spPr/>
    </dgm:pt>
    <dgm:pt modelId="{77518D21-F13B-4A83-B70B-65A121ACCBEC}" type="pres">
      <dgm:prSet presAssocID="{5BA4AD0E-9AB1-4545-83DA-DBFBD8DBDCD1}" presName="txThree" presStyleLbl="node3" presStyleIdx="2" presStyleCnt="10">
        <dgm:presLayoutVars>
          <dgm:chPref val="3"/>
        </dgm:presLayoutVars>
      </dgm:prSet>
      <dgm:spPr/>
      <dgm:t>
        <a:bodyPr/>
        <a:lstStyle/>
        <a:p>
          <a:endParaRPr lang="id-ID"/>
        </a:p>
      </dgm:t>
    </dgm:pt>
    <dgm:pt modelId="{8D3A7EBC-A29A-482F-B9B1-5B0D4157533A}" type="pres">
      <dgm:prSet presAssocID="{5BA4AD0E-9AB1-4545-83DA-DBFBD8DBDCD1}" presName="horzThree" presStyleCnt="0"/>
      <dgm:spPr/>
    </dgm:pt>
    <dgm:pt modelId="{CCD5488B-D363-4AC9-BF47-AC45168B529C}" type="pres">
      <dgm:prSet presAssocID="{7124BF2D-B93E-4869-9316-D8ED49793FCF}" presName="sibSpaceThree" presStyleCnt="0"/>
      <dgm:spPr/>
    </dgm:pt>
    <dgm:pt modelId="{F254FB1B-6FE0-4395-BE45-4632BD1F0C4E}" type="pres">
      <dgm:prSet presAssocID="{5F9673DD-2DAC-4EAA-BF96-55CCD26E4648}" presName="vertThree" presStyleCnt="0"/>
      <dgm:spPr/>
    </dgm:pt>
    <dgm:pt modelId="{12C06BCC-C517-458B-81D9-F0ABC6B65839}" type="pres">
      <dgm:prSet presAssocID="{5F9673DD-2DAC-4EAA-BF96-55CCD26E4648}" presName="txThree" presStyleLbl="node3" presStyleIdx="3" presStyleCnt="10">
        <dgm:presLayoutVars>
          <dgm:chPref val="3"/>
        </dgm:presLayoutVars>
      </dgm:prSet>
      <dgm:spPr/>
      <dgm:t>
        <a:bodyPr/>
        <a:lstStyle/>
        <a:p>
          <a:endParaRPr lang="id-ID"/>
        </a:p>
      </dgm:t>
    </dgm:pt>
    <dgm:pt modelId="{A8CC1AC4-0140-4E88-9428-8439E3714110}" type="pres">
      <dgm:prSet presAssocID="{5F9673DD-2DAC-4EAA-BF96-55CCD26E4648}" presName="horzThree" presStyleCnt="0"/>
      <dgm:spPr/>
    </dgm:pt>
    <dgm:pt modelId="{3173509B-DEE9-446E-8902-70C20F29A49D}" type="pres">
      <dgm:prSet presAssocID="{4C8B35CE-3B77-4BEA-8E62-A11740A25982}" presName="sibSpaceTwo" presStyleCnt="0"/>
      <dgm:spPr/>
    </dgm:pt>
    <dgm:pt modelId="{CC2687F3-5FF1-4126-ADFF-9D1EE0731BC5}" type="pres">
      <dgm:prSet presAssocID="{73775471-4ECC-416E-AC44-794AA49AD22B}" presName="vertTwo" presStyleCnt="0"/>
      <dgm:spPr/>
    </dgm:pt>
    <dgm:pt modelId="{4D32CE99-2E15-4C2B-BBFC-CF8025101AFD}" type="pres">
      <dgm:prSet presAssocID="{73775471-4ECC-416E-AC44-794AA49AD22B}" presName="txTwo" presStyleLbl="node2" presStyleIdx="2" presStyleCnt="5" custScaleY="34565">
        <dgm:presLayoutVars>
          <dgm:chPref val="3"/>
        </dgm:presLayoutVars>
      </dgm:prSet>
      <dgm:spPr/>
      <dgm:t>
        <a:bodyPr/>
        <a:lstStyle/>
        <a:p>
          <a:endParaRPr lang="id-ID"/>
        </a:p>
      </dgm:t>
    </dgm:pt>
    <dgm:pt modelId="{DA4C5C25-9250-494A-BDFD-BC6F991960B2}" type="pres">
      <dgm:prSet presAssocID="{73775471-4ECC-416E-AC44-794AA49AD22B}" presName="parTransTwo" presStyleCnt="0"/>
      <dgm:spPr/>
    </dgm:pt>
    <dgm:pt modelId="{19479167-566F-4B50-9D51-3E304513CDF7}" type="pres">
      <dgm:prSet presAssocID="{73775471-4ECC-416E-AC44-794AA49AD22B}" presName="horzTwo" presStyleCnt="0"/>
      <dgm:spPr/>
    </dgm:pt>
    <dgm:pt modelId="{5046068D-F531-40A8-AD19-4F5C6D2C9C9E}" type="pres">
      <dgm:prSet presAssocID="{7E03BE15-4F6B-4A78-8212-E5CFB42ED6CC}" presName="vertThree" presStyleCnt="0"/>
      <dgm:spPr/>
    </dgm:pt>
    <dgm:pt modelId="{86CEF13A-9909-485C-A658-34160096A674}" type="pres">
      <dgm:prSet presAssocID="{7E03BE15-4F6B-4A78-8212-E5CFB42ED6CC}" presName="txThree" presStyleLbl="node3" presStyleIdx="4" presStyleCnt="10">
        <dgm:presLayoutVars>
          <dgm:chPref val="3"/>
        </dgm:presLayoutVars>
      </dgm:prSet>
      <dgm:spPr/>
      <dgm:t>
        <a:bodyPr/>
        <a:lstStyle/>
        <a:p>
          <a:endParaRPr lang="id-ID"/>
        </a:p>
      </dgm:t>
    </dgm:pt>
    <dgm:pt modelId="{635E34C8-3029-45F1-BF05-48B86E1ECDC4}" type="pres">
      <dgm:prSet presAssocID="{7E03BE15-4F6B-4A78-8212-E5CFB42ED6CC}" presName="horzThree" presStyleCnt="0"/>
      <dgm:spPr/>
    </dgm:pt>
    <dgm:pt modelId="{CD3D9CB6-C52B-44C9-8164-0C084C4BB05F}" type="pres">
      <dgm:prSet presAssocID="{3A54A416-B63D-44EE-B91E-C68340C79F4F}" presName="sibSpaceThree" presStyleCnt="0"/>
      <dgm:spPr/>
    </dgm:pt>
    <dgm:pt modelId="{3703DCB7-7DC9-4679-A1A6-AC2FA230CFE9}" type="pres">
      <dgm:prSet presAssocID="{58274BA8-E38A-41B5-A345-CB0104428C88}" presName="vertThree" presStyleCnt="0"/>
      <dgm:spPr/>
    </dgm:pt>
    <dgm:pt modelId="{0B945BA2-3BBD-465F-9591-EBF1A4A0BC4F}" type="pres">
      <dgm:prSet presAssocID="{58274BA8-E38A-41B5-A345-CB0104428C88}" presName="txThree" presStyleLbl="node3" presStyleIdx="5" presStyleCnt="10">
        <dgm:presLayoutVars>
          <dgm:chPref val="3"/>
        </dgm:presLayoutVars>
      </dgm:prSet>
      <dgm:spPr/>
      <dgm:t>
        <a:bodyPr/>
        <a:lstStyle/>
        <a:p>
          <a:endParaRPr lang="id-ID"/>
        </a:p>
      </dgm:t>
    </dgm:pt>
    <dgm:pt modelId="{A24B87C2-F9A8-4691-BCB0-36742C62BCA5}" type="pres">
      <dgm:prSet presAssocID="{58274BA8-E38A-41B5-A345-CB0104428C88}" presName="horzThree" presStyleCnt="0"/>
      <dgm:spPr/>
    </dgm:pt>
    <dgm:pt modelId="{FE8977D2-EEA3-4DEE-B876-A36B889D8A24}" type="pres">
      <dgm:prSet presAssocID="{6FA4DD26-9914-4CAA-855E-D24B03C1AA5A}" presName="sibSpaceTwo" presStyleCnt="0"/>
      <dgm:spPr/>
    </dgm:pt>
    <dgm:pt modelId="{63C9C97E-49E8-4B00-AC5B-C662FCEF3BE6}" type="pres">
      <dgm:prSet presAssocID="{57E8CB76-74E7-4A82-B9C0-9F4E853E9B15}" presName="vertTwo" presStyleCnt="0"/>
      <dgm:spPr/>
    </dgm:pt>
    <dgm:pt modelId="{E2197CED-00F2-4E73-9D29-E636A174F7AA}" type="pres">
      <dgm:prSet presAssocID="{57E8CB76-74E7-4A82-B9C0-9F4E853E9B15}" presName="txTwo" presStyleLbl="node2" presStyleIdx="3" presStyleCnt="5" custScaleY="34565">
        <dgm:presLayoutVars>
          <dgm:chPref val="3"/>
        </dgm:presLayoutVars>
      </dgm:prSet>
      <dgm:spPr/>
      <dgm:t>
        <a:bodyPr/>
        <a:lstStyle/>
        <a:p>
          <a:endParaRPr lang="id-ID"/>
        </a:p>
      </dgm:t>
    </dgm:pt>
    <dgm:pt modelId="{42695D6B-1AA5-4479-BAAD-778DE66970B5}" type="pres">
      <dgm:prSet presAssocID="{57E8CB76-74E7-4A82-B9C0-9F4E853E9B15}" presName="parTransTwo" presStyleCnt="0"/>
      <dgm:spPr/>
    </dgm:pt>
    <dgm:pt modelId="{FC1327B1-E470-458E-B09C-9085FB5E97C9}" type="pres">
      <dgm:prSet presAssocID="{57E8CB76-74E7-4A82-B9C0-9F4E853E9B15}" presName="horzTwo" presStyleCnt="0"/>
      <dgm:spPr/>
    </dgm:pt>
    <dgm:pt modelId="{E47E73CC-A4D8-45BE-AEC4-F927E402E2A5}" type="pres">
      <dgm:prSet presAssocID="{30450A0A-0E7A-4952-A31D-D265E266F73F}" presName="vertThree" presStyleCnt="0"/>
      <dgm:spPr/>
    </dgm:pt>
    <dgm:pt modelId="{99B2FEA3-4663-4EF6-994F-0291F49A6078}" type="pres">
      <dgm:prSet presAssocID="{30450A0A-0E7A-4952-A31D-D265E266F73F}" presName="txThree" presStyleLbl="node3" presStyleIdx="6" presStyleCnt="10">
        <dgm:presLayoutVars>
          <dgm:chPref val="3"/>
        </dgm:presLayoutVars>
      </dgm:prSet>
      <dgm:spPr/>
      <dgm:t>
        <a:bodyPr/>
        <a:lstStyle/>
        <a:p>
          <a:endParaRPr lang="id-ID"/>
        </a:p>
      </dgm:t>
    </dgm:pt>
    <dgm:pt modelId="{962B7425-5348-40DA-916C-AC9460414D5E}" type="pres">
      <dgm:prSet presAssocID="{30450A0A-0E7A-4952-A31D-D265E266F73F}" presName="horzThree" presStyleCnt="0"/>
      <dgm:spPr/>
    </dgm:pt>
    <dgm:pt modelId="{12DCCFAB-6478-4113-9D34-7EF4BCAE8692}" type="pres">
      <dgm:prSet presAssocID="{0A22A532-40C2-4982-BBDD-8B91AB1181C5}" presName="sibSpaceThree" presStyleCnt="0"/>
      <dgm:spPr/>
    </dgm:pt>
    <dgm:pt modelId="{6AE1A192-FE70-4812-9A1A-8F1D7E483FE4}" type="pres">
      <dgm:prSet presAssocID="{8384D673-41BA-46D9-9CC7-90F4C226945E}" presName="vertThree" presStyleCnt="0"/>
      <dgm:spPr/>
    </dgm:pt>
    <dgm:pt modelId="{372A9E7E-CEBD-4D7F-B7EA-09AF48F49E1E}" type="pres">
      <dgm:prSet presAssocID="{8384D673-41BA-46D9-9CC7-90F4C226945E}" presName="txThree" presStyleLbl="node3" presStyleIdx="7" presStyleCnt="10">
        <dgm:presLayoutVars>
          <dgm:chPref val="3"/>
        </dgm:presLayoutVars>
      </dgm:prSet>
      <dgm:spPr/>
      <dgm:t>
        <a:bodyPr/>
        <a:lstStyle/>
        <a:p>
          <a:endParaRPr lang="id-ID"/>
        </a:p>
      </dgm:t>
    </dgm:pt>
    <dgm:pt modelId="{044F47C6-34C9-4CD0-A0BB-24A674EAEB75}" type="pres">
      <dgm:prSet presAssocID="{8384D673-41BA-46D9-9CC7-90F4C226945E}" presName="horzThree" presStyleCnt="0"/>
      <dgm:spPr/>
    </dgm:pt>
    <dgm:pt modelId="{BBCA7EDF-4DCD-4E78-A46E-24AE418425E6}" type="pres">
      <dgm:prSet presAssocID="{E1FFF180-091A-4AEF-BC4B-AC5FC5CE6D3F}" presName="sibSpaceTwo" presStyleCnt="0"/>
      <dgm:spPr/>
    </dgm:pt>
    <dgm:pt modelId="{8ABAE713-9C0A-4B88-B2DD-94472AA229D0}" type="pres">
      <dgm:prSet presAssocID="{3F4F859E-63AC-4820-A62D-B3D79F4DF3EE}" presName="vertTwo" presStyleCnt="0"/>
      <dgm:spPr/>
    </dgm:pt>
    <dgm:pt modelId="{CE1A1B5C-54E3-4681-BCD8-731DF17BAA61}" type="pres">
      <dgm:prSet presAssocID="{3F4F859E-63AC-4820-A62D-B3D79F4DF3EE}" presName="txTwo" presStyleLbl="node2" presStyleIdx="4" presStyleCnt="5" custScaleY="34565">
        <dgm:presLayoutVars>
          <dgm:chPref val="3"/>
        </dgm:presLayoutVars>
      </dgm:prSet>
      <dgm:spPr/>
      <dgm:t>
        <a:bodyPr/>
        <a:lstStyle/>
        <a:p>
          <a:endParaRPr lang="id-ID"/>
        </a:p>
      </dgm:t>
    </dgm:pt>
    <dgm:pt modelId="{DF003C36-4BFD-4154-9C33-D239B9960E86}" type="pres">
      <dgm:prSet presAssocID="{3F4F859E-63AC-4820-A62D-B3D79F4DF3EE}" presName="parTransTwo" presStyleCnt="0"/>
      <dgm:spPr/>
    </dgm:pt>
    <dgm:pt modelId="{F46586D2-A703-47BE-903F-0EC3DC25C589}" type="pres">
      <dgm:prSet presAssocID="{3F4F859E-63AC-4820-A62D-B3D79F4DF3EE}" presName="horzTwo" presStyleCnt="0"/>
      <dgm:spPr/>
    </dgm:pt>
    <dgm:pt modelId="{E7594E9F-9ED8-42F1-91CD-922206DEE898}" type="pres">
      <dgm:prSet presAssocID="{F9F8639B-E758-4B27-9857-64268C916FC9}" presName="vertThree" presStyleCnt="0"/>
      <dgm:spPr/>
    </dgm:pt>
    <dgm:pt modelId="{6913A2E8-FFDF-46A4-A297-B7526746C636}" type="pres">
      <dgm:prSet presAssocID="{F9F8639B-E758-4B27-9857-64268C916FC9}" presName="txThree" presStyleLbl="node3" presStyleIdx="8" presStyleCnt="10">
        <dgm:presLayoutVars>
          <dgm:chPref val="3"/>
        </dgm:presLayoutVars>
      </dgm:prSet>
      <dgm:spPr/>
      <dgm:t>
        <a:bodyPr/>
        <a:lstStyle/>
        <a:p>
          <a:endParaRPr lang="id-ID"/>
        </a:p>
      </dgm:t>
    </dgm:pt>
    <dgm:pt modelId="{79B65B2B-EB8F-4AE7-9A7A-3B6A89555DFC}" type="pres">
      <dgm:prSet presAssocID="{F9F8639B-E758-4B27-9857-64268C916FC9}" presName="horzThree" presStyleCnt="0"/>
      <dgm:spPr/>
    </dgm:pt>
    <dgm:pt modelId="{0C00B590-3B3D-4F50-BFCD-1BD9F7F5741C}" type="pres">
      <dgm:prSet presAssocID="{0787460F-78B0-40D6-8B78-1A8922E6A860}" presName="sibSpaceThree" presStyleCnt="0"/>
      <dgm:spPr/>
    </dgm:pt>
    <dgm:pt modelId="{FC392D4B-C2C0-4205-9966-DD5F9257FE6A}" type="pres">
      <dgm:prSet presAssocID="{FEEAC061-D4FE-4170-A919-796D2259D59A}" presName="vertThree" presStyleCnt="0"/>
      <dgm:spPr/>
    </dgm:pt>
    <dgm:pt modelId="{D7610A60-D3AD-4071-B073-F10F89DBA5DF}" type="pres">
      <dgm:prSet presAssocID="{FEEAC061-D4FE-4170-A919-796D2259D59A}" presName="txThree" presStyleLbl="node3" presStyleIdx="9" presStyleCnt="10">
        <dgm:presLayoutVars>
          <dgm:chPref val="3"/>
        </dgm:presLayoutVars>
      </dgm:prSet>
      <dgm:spPr/>
      <dgm:t>
        <a:bodyPr/>
        <a:lstStyle/>
        <a:p>
          <a:endParaRPr lang="id-ID"/>
        </a:p>
      </dgm:t>
    </dgm:pt>
    <dgm:pt modelId="{A66DBC17-9F73-4531-AEB7-61DF9BF79086}" type="pres">
      <dgm:prSet presAssocID="{FEEAC061-D4FE-4170-A919-796D2259D59A}" presName="horzThree" presStyleCnt="0"/>
      <dgm:spPr/>
    </dgm:pt>
  </dgm:ptLst>
  <dgm:cxnLst>
    <dgm:cxn modelId="{74860804-4C9E-4DF7-88C7-E454D4B80D09}" type="presOf" srcId="{50294934-E797-4AAA-A1A1-469DA9B41B50}" destId="{9BDC9E59-9A7D-4614-B9A7-74E313369DB6}" srcOrd="0" destOrd="0" presId="urn:microsoft.com/office/officeart/2005/8/layout/hierarchy4"/>
    <dgm:cxn modelId="{4BC01904-3433-4340-8A66-84DD98F39841}" srcId="{D9F12969-CFD1-4D0A-BEEE-00F07A64244A}" destId="{73775471-4ECC-416E-AC44-794AA49AD22B}" srcOrd="2" destOrd="0" parTransId="{473E476A-CD75-42D6-8445-044248631E9E}" sibTransId="{6FA4DD26-9914-4CAA-855E-D24B03C1AA5A}"/>
    <dgm:cxn modelId="{ACD9861E-34BF-467D-9596-B05A0E3E39F9}" srcId="{3F4F859E-63AC-4820-A62D-B3D79F4DF3EE}" destId="{F9F8639B-E758-4B27-9857-64268C916FC9}" srcOrd="0" destOrd="0" parTransId="{7AE3F581-79D5-4E1D-8433-0F333D762656}" sibTransId="{0787460F-78B0-40D6-8B78-1A8922E6A860}"/>
    <dgm:cxn modelId="{B17CBF78-EEC3-464E-B94E-83227C2C5F38}" type="presOf" srcId="{30450A0A-0E7A-4952-A31D-D265E266F73F}" destId="{99B2FEA3-4663-4EF6-994F-0291F49A6078}" srcOrd="0" destOrd="0" presId="urn:microsoft.com/office/officeart/2005/8/layout/hierarchy4"/>
    <dgm:cxn modelId="{812BF8C7-53A9-4D97-94FE-6CECEDB7E174}" type="presOf" srcId="{F450752E-0E01-4EE3-A2DE-20BD2F065F49}" destId="{6A61CE4B-1B53-4B94-8DE8-778073132E85}" srcOrd="0" destOrd="0" presId="urn:microsoft.com/office/officeart/2005/8/layout/hierarchy4"/>
    <dgm:cxn modelId="{9DF25DA3-4F8C-4AED-BC19-ADA34F732CE0}" srcId="{D9F12969-CFD1-4D0A-BEEE-00F07A64244A}" destId="{3F4F859E-63AC-4820-A62D-B3D79F4DF3EE}" srcOrd="4" destOrd="0" parTransId="{048F2004-1796-44A1-BFC4-8A010F6326B2}" sibTransId="{B648EC57-D24A-41AC-BBD0-FD7A68B1655A}"/>
    <dgm:cxn modelId="{58E000E6-FCA3-42B2-BD8B-260EFB57C5C4}" srcId="{D9F12969-CFD1-4D0A-BEEE-00F07A64244A}" destId="{57E8CB76-74E7-4A82-B9C0-9F4E853E9B15}" srcOrd="3" destOrd="0" parTransId="{03237582-54C2-4A83-B346-AB0C2D95BCAE}" sibTransId="{E1FFF180-091A-4AEF-BC4B-AC5FC5CE6D3F}"/>
    <dgm:cxn modelId="{D1BAECF6-BBE3-4E6E-913D-AA0CA0F7BF1A}" srcId="{D9F12969-CFD1-4D0A-BEEE-00F07A64244A}" destId="{50294934-E797-4AAA-A1A1-469DA9B41B50}" srcOrd="0" destOrd="0" parTransId="{DF1E1168-0F50-4707-9649-F110E46A17DA}" sibTransId="{43626E09-FDFD-44D4-A13D-AD72BEF4C9CB}"/>
    <dgm:cxn modelId="{778129AB-EB90-44AB-93C3-3D1A36285402}" type="presOf" srcId="{8384D673-41BA-46D9-9CC7-90F4C226945E}" destId="{372A9E7E-CEBD-4D7F-B7EA-09AF48F49E1E}" srcOrd="0" destOrd="0" presId="urn:microsoft.com/office/officeart/2005/8/layout/hierarchy4"/>
    <dgm:cxn modelId="{D8E18351-98C7-4201-B8CF-D3D1F9B536A6}" type="presOf" srcId="{F9F8639B-E758-4B27-9857-64268C916FC9}" destId="{6913A2E8-FFDF-46A4-A297-B7526746C636}" srcOrd="0" destOrd="0" presId="urn:microsoft.com/office/officeart/2005/8/layout/hierarchy4"/>
    <dgm:cxn modelId="{13A53038-8F8E-4A42-BFE9-BB03B8851DF2}" type="presOf" srcId="{58274BA8-E38A-41B5-A345-CB0104428C88}" destId="{0B945BA2-3BBD-465F-9591-EBF1A4A0BC4F}" srcOrd="0" destOrd="0" presId="urn:microsoft.com/office/officeart/2005/8/layout/hierarchy4"/>
    <dgm:cxn modelId="{419A2C3A-AE7C-4800-9069-4AEB3F9747D5}" type="presOf" srcId="{7E03BE15-4F6B-4A78-8212-E5CFB42ED6CC}" destId="{86CEF13A-9909-485C-A658-34160096A674}" srcOrd="0" destOrd="0" presId="urn:microsoft.com/office/officeart/2005/8/layout/hierarchy4"/>
    <dgm:cxn modelId="{D089DB23-3007-4BBC-88AA-045ACC55F590}" type="presOf" srcId="{57E8CB76-74E7-4A82-B9C0-9F4E853E9B15}" destId="{E2197CED-00F2-4E73-9D29-E636A174F7AA}" srcOrd="0" destOrd="0" presId="urn:microsoft.com/office/officeart/2005/8/layout/hierarchy4"/>
    <dgm:cxn modelId="{126E3DAE-9C1D-4687-A7F8-446C5FAED1C6}" srcId="{50294934-E797-4AAA-A1A1-469DA9B41B50}" destId="{7F0B73C3-7427-437E-A587-3F0C600C58D8}" srcOrd="0" destOrd="0" parTransId="{711F057F-43F0-4389-98F8-E652B21140C9}" sibTransId="{3B59E863-E7BF-4D04-8840-09DB4B0C00CC}"/>
    <dgm:cxn modelId="{7EE63FE6-6273-4536-99D3-B079577726A7}" srcId="{57E8CB76-74E7-4A82-B9C0-9F4E853E9B15}" destId="{30450A0A-0E7A-4952-A31D-D265E266F73F}" srcOrd="0" destOrd="0" parTransId="{F7C5F3B0-4460-4200-8AED-F4D0CFE6A2CE}" sibTransId="{0A22A532-40C2-4982-BBDD-8B91AB1181C5}"/>
    <dgm:cxn modelId="{3E996F70-151F-4C88-BB5C-A1CC5066DE11}" srcId="{F96CE037-4806-4BA3-A5E0-7A1045FC9A1A}" destId="{5F9673DD-2DAC-4EAA-BF96-55CCD26E4648}" srcOrd="1" destOrd="0" parTransId="{3A903B5A-685A-4914-BA9C-361DA5BCF3F8}" sibTransId="{2C03742C-AF73-4A07-ABCA-24CAA8A3CEC6}"/>
    <dgm:cxn modelId="{043BF856-6D01-47CD-AA6E-245DBEDE9C04}" type="presOf" srcId="{5F9673DD-2DAC-4EAA-BF96-55CCD26E4648}" destId="{12C06BCC-C517-458B-81D9-F0ABC6B65839}" srcOrd="0" destOrd="0" presId="urn:microsoft.com/office/officeart/2005/8/layout/hierarchy4"/>
    <dgm:cxn modelId="{6A3822FD-BDD8-43A2-9186-C6400941BD3D}" srcId="{57E8CB76-74E7-4A82-B9C0-9F4E853E9B15}" destId="{8384D673-41BA-46D9-9CC7-90F4C226945E}" srcOrd="1" destOrd="0" parTransId="{745C2886-DA22-46AB-AD3C-959D3DF62DDB}" sibTransId="{85B6AA22-4929-4428-8F93-A03F4E4479F0}"/>
    <dgm:cxn modelId="{BFDEF48E-BF75-44EB-BE95-1E725DD38EC9}" srcId="{3F4F859E-63AC-4820-A62D-B3D79F4DF3EE}" destId="{FEEAC061-D4FE-4170-A919-796D2259D59A}" srcOrd="1" destOrd="0" parTransId="{E9A7161F-5DEF-4CF4-94AD-FEE457A15FCA}" sibTransId="{C432FAF5-42E9-4388-8C03-8513645BE023}"/>
    <dgm:cxn modelId="{8631F677-3158-479D-825D-C1721E5C4FBF}" srcId="{73775471-4ECC-416E-AC44-794AA49AD22B}" destId="{58274BA8-E38A-41B5-A345-CB0104428C88}" srcOrd="1" destOrd="0" parTransId="{D5154B74-EE3B-4CE2-9332-6EAEBC13481D}" sibTransId="{C2CE1629-5064-4DD6-9698-1FCA809383D2}"/>
    <dgm:cxn modelId="{5CB15819-61FD-4447-9FE2-CB762A41A074}" type="presOf" srcId="{F96CE037-4806-4BA3-A5E0-7A1045FC9A1A}" destId="{91057B09-2B53-444A-A2BC-4B72D39CFBD9}" srcOrd="0" destOrd="0" presId="urn:microsoft.com/office/officeart/2005/8/layout/hierarchy4"/>
    <dgm:cxn modelId="{BDE25DAB-6CD8-42DB-A6BC-A847BEF3CF2D}" type="presOf" srcId="{7F0B73C3-7427-437E-A587-3F0C600C58D8}" destId="{8326CEF4-7ECC-47C4-AE4F-774D83A62686}" srcOrd="0" destOrd="0" presId="urn:microsoft.com/office/officeart/2005/8/layout/hierarchy4"/>
    <dgm:cxn modelId="{1A6DA8DF-5F48-4FD0-BDEF-903C689AD28A}" type="presOf" srcId="{73775471-4ECC-416E-AC44-794AA49AD22B}" destId="{4D32CE99-2E15-4C2B-BBFC-CF8025101AFD}" srcOrd="0" destOrd="0" presId="urn:microsoft.com/office/officeart/2005/8/layout/hierarchy4"/>
    <dgm:cxn modelId="{9F28A8CF-039C-4E61-8D17-D1441D4687BA}" type="presOf" srcId="{3F4F859E-63AC-4820-A62D-B3D79F4DF3EE}" destId="{CE1A1B5C-54E3-4681-BCD8-731DF17BAA61}" srcOrd="0" destOrd="0" presId="urn:microsoft.com/office/officeart/2005/8/layout/hierarchy4"/>
    <dgm:cxn modelId="{51ECB61F-0193-4171-82EC-1763DEE4596E}" srcId="{D9F12969-CFD1-4D0A-BEEE-00F07A64244A}" destId="{F96CE037-4806-4BA3-A5E0-7A1045FC9A1A}" srcOrd="1" destOrd="0" parTransId="{B76855C9-3B43-4648-BD29-735590171D17}" sibTransId="{4C8B35CE-3B77-4BEA-8E62-A11740A25982}"/>
    <dgm:cxn modelId="{5D6FC731-D587-42E3-A5FC-03492353A631}" type="presOf" srcId="{FEEAC061-D4FE-4170-A919-796D2259D59A}" destId="{D7610A60-D3AD-4071-B073-F10F89DBA5DF}" srcOrd="0" destOrd="0" presId="urn:microsoft.com/office/officeart/2005/8/layout/hierarchy4"/>
    <dgm:cxn modelId="{A4E53A1D-2364-41CF-9D15-D9EC626E9AC3}" type="presOf" srcId="{D9F12969-CFD1-4D0A-BEEE-00F07A64244A}" destId="{3A81D67B-66BF-4EFE-B4F6-BB4FBA0CB217}" srcOrd="0" destOrd="0" presId="urn:microsoft.com/office/officeart/2005/8/layout/hierarchy4"/>
    <dgm:cxn modelId="{095B5B88-D0D7-49C4-804D-AC13F156A29C}" type="presOf" srcId="{5BA4AD0E-9AB1-4545-83DA-DBFBD8DBDCD1}" destId="{77518D21-F13B-4A83-B70B-65A121ACCBEC}" srcOrd="0" destOrd="0" presId="urn:microsoft.com/office/officeart/2005/8/layout/hierarchy4"/>
    <dgm:cxn modelId="{AA3B0F32-BD7D-4620-A69C-E26B96220BC3}" type="presOf" srcId="{4AA605A7-581C-4689-B57D-E575EB96475B}" destId="{B00E709B-E68D-4601-914A-18F29991A19F}" srcOrd="0" destOrd="0" presId="urn:microsoft.com/office/officeart/2005/8/layout/hierarchy4"/>
    <dgm:cxn modelId="{5C4344C7-7712-4AC8-A786-CB0BF4470A07}" srcId="{73775471-4ECC-416E-AC44-794AA49AD22B}" destId="{7E03BE15-4F6B-4A78-8212-E5CFB42ED6CC}" srcOrd="0" destOrd="0" parTransId="{9D4ED9DD-4672-4A90-8CB2-57F4A30E6FCC}" sibTransId="{3A54A416-B63D-44EE-B91E-C68340C79F4F}"/>
    <dgm:cxn modelId="{1985CD3D-A86B-47EA-851A-2EB4F955D430}" srcId="{50294934-E797-4AAA-A1A1-469DA9B41B50}" destId="{4AA605A7-581C-4689-B57D-E575EB96475B}" srcOrd="1" destOrd="0" parTransId="{8F6763E3-FB0B-4CE8-8E72-49802F86DAF8}" sibTransId="{A87A7FD1-380E-4349-A7E3-6BEDB086197B}"/>
    <dgm:cxn modelId="{2D1A7E91-77CE-44F1-BD9E-7C960E30F0AC}" srcId="{F450752E-0E01-4EE3-A2DE-20BD2F065F49}" destId="{D9F12969-CFD1-4D0A-BEEE-00F07A64244A}" srcOrd="0" destOrd="0" parTransId="{EDE05DF0-4D13-4065-B920-A0A64CDA47A9}" sibTransId="{A4A56428-25E0-46EE-A0A2-C1D2162CCC1F}"/>
    <dgm:cxn modelId="{0D93E373-8F57-4A86-8BD2-B96EE8A4604A}" srcId="{F96CE037-4806-4BA3-A5E0-7A1045FC9A1A}" destId="{5BA4AD0E-9AB1-4545-83DA-DBFBD8DBDCD1}" srcOrd="0" destOrd="0" parTransId="{7428441F-10AC-4223-B5C2-023B4E6FA216}" sibTransId="{7124BF2D-B93E-4869-9316-D8ED49793FCF}"/>
    <dgm:cxn modelId="{F84BCAF8-CBB4-444E-A1FD-FE8808943F96}" type="presParOf" srcId="{6A61CE4B-1B53-4B94-8DE8-778073132E85}" destId="{1304E2A0-6BC7-4DA9-B27E-C67A9C4A4140}" srcOrd="0" destOrd="0" presId="urn:microsoft.com/office/officeart/2005/8/layout/hierarchy4"/>
    <dgm:cxn modelId="{3A8840E5-4531-41FF-B084-D11913D328B6}" type="presParOf" srcId="{1304E2A0-6BC7-4DA9-B27E-C67A9C4A4140}" destId="{3A81D67B-66BF-4EFE-B4F6-BB4FBA0CB217}" srcOrd="0" destOrd="0" presId="urn:microsoft.com/office/officeart/2005/8/layout/hierarchy4"/>
    <dgm:cxn modelId="{DC81281E-D6D1-48D8-AB61-703AA1207204}" type="presParOf" srcId="{1304E2A0-6BC7-4DA9-B27E-C67A9C4A4140}" destId="{3712C0BE-BEB2-4C73-B5B7-A1FB3EE2C249}" srcOrd="1" destOrd="0" presId="urn:microsoft.com/office/officeart/2005/8/layout/hierarchy4"/>
    <dgm:cxn modelId="{15C72347-5776-4C29-8E47-FF7D543FB79D}" type="presParOf" srcId="{1304E2A0-6BC7-4DA9-B27E-C67A9C4A4140}" destId="{36734E56-DFDE-445F-BF37-BFCBF3E000C9}" srcOrd="2" destOrd="0" presId="urn:microsoft.com/office/officeart/2005/8/layout/hierarchy4"/>
    <dgm:cxn modelId="{E8FEADE9-AEED-4B24-938B-0916EE48D4DE}" type="presParOf" srcId="{36734E56-DFDE-445F-BF37-BFCBF3E000C9}" destId="{7C9AEC00-072D-4235-9EFF-FFB6A3DD0DF9}" srcOrd="0" destOrd="0" presId="urn:microsoft.com/office/officeart/2005/8/layout/hierarchy4"/>
    <dgm:cxn modelId="{8DE9F154-A235-4907-A34B-CF88B1532028}" type="presParOf" srcId="{7C9AEC00-072D-4235-9EFF-FFB6A3DD0DF9}" destId="{9BDC9E59-9A7D-4614-B9A7-74E313369DB6}" srcOrd="0" destOrd="0" presId="urn:microsoft.com/office/officeart/2005/8/layout/hierarchy4"/>
    <dgm:cxn modelId="{759CAD1A-4367-41C0-A7E8-29624E55F7E1}" type="presParOf" srcId="{7C9AEC00-072D-4235-9EFF-FFB6A3DD0DF9}" destId="{58E34F5F-63E4-4357-A1AF-D452262C20D3}" srcOrd="1" destOrd="0" presId="urn:microsoft.com/office/officeart/2005/8/layout/hierarchy4"/>
    <dgm:cxn modelId="{D2A11272-0F59-4D6F-B230-95415C6E46C4}" type="presParOf" srcId="{7C9AEC00-072D-4235-9EFF-FFB6A3DD0DF9}" destId="{D95FC8C2-90FA-4B47-846E-41C7E5311791}" srcOrd="2" destOrd="0" presId="urn:microsoft.com/office/officeart/2005/8/layout/hierarchy4"/>
    <dgm:cxn modelId="{96D21CCB-EA04-4257-9B14-99AFCF483909}" type="presParOf" srcId="{D95FC8C2-90FA-4B47-846E-41C7E5311791}" destId="{2948CD8D-F1BA-48EA-BB34-DBDE0AE084DD}" srcOrd="0" destOrd="0" presId="urn:microsoft.com/office/officeart/2005/8/layout/hierarchy4"/>
    <dgm:cxn modelId="{6C827C57-B91D-4138-9A80-7E14152A5EA9}" type="presParOf" srcId="{2948CD8D-F1BA-48EA-BB34-DBDE0AE084DD}" destId="{8326CEF4-7ECC-47C4-AE4F-774D83A62686}" srcOrd="0" destOrd="0" presId="urn:microsoft.com/office/officeart/2005/8/layout/hierarchy4"/>
    <dgm:cxn modelId="{C8749944-F715-4A0B-BCD3-737711DC5BC7}" type="presParOf" srcId="{2948CD8D-F1BA-48EA-BB34-DBDE0AE084DD}" destId="{722A440C-847E-47EE-932A-46498F588F8F}" srcOrd="1" destOrd="0" presId="urn:microsoft.com/office/officeart/2005/8/layout/hierarchy4"/>
    <dgm:cxn modelId="{656034A2-BB38-4E0E-9BBE-535E1F6A5ABB}" type="presParOf" srcId="{D95FC8C2-90FA-4B47-846E-41C7E5311791}" destId="{80BC3918-83AD-463C-90BD-8CE9F7E40AA6}" srcOrd="1" destOrd="0" presId="urn:microsoft.com/office/officeart/2005/8/layout/hierarchy4"/>
    <dgm:cxn modelId="{B54C655E-7C78-42A3-8699-78AAA08D0A92}" type="presParOf" srcId="{D95FC8C2-90FA-4B47-846E-41C7E5311791}" destId="{D3882269-2FF7-4217-A839-9E015911471C}" srcOrd="2" destOrd="0" presId="urn:microsoft.com/office/officeart/2005/8/layout/hierarchy4"/>
    <dgm:cxn modelId="{4A864467-A55C-4900-B883-C55C1A081DB5}" type="presParOf" srcId="{D3882269-2FF7-4217-A839-9E015911471C}" destId="{B00E709B-E68D-4601-914A-18F29991A19F}" srcOrd="0" destOrd="0" presId="urn:microsoft.com/office/officeart/2005/8/layout/hierarchy4"/>
    <dgm:cxn modelId="{D1EEFF51-E424-40D2-A16D-3ACAA2C7B55A}" type="presParOf" srcId="{D3882269-2FF7-4217-A839-9E015911471C}" destId="{81E885A3-53D2-4E83-A8B0-99DF83C15F0A}" srcOrd="1" destOrd="0" presId="urn:microsoft.com/office/officeart/2005/8/layout/hierarchy4"/>
    <dgm:cxn modelId="{62FBD55A-C4A2-49F1-B26D-86345EFD52DD}" type="presParOf" srcId="{36734E56-DFDE-445F-BF37-BFCBF3E000C9}" destId="{2C4E7E32-C0C3-4777-8BCE-76985986473A}" srcOrd="1" destOrd="0" presId="urn:microsoft.com/office/officeart/2005/8/layout/hierarchy4"/>
    <dgm:cxn modelId="{BA763733-9D4B-4548-A41C-E2537745405F}" type="presParOf" srcId="{36734E56-DFDE-445F-BF37-BFCBF3E000C9}" destId="{A84A25F9-B028-41C7-9FB7-B1A677968C6B}" srcOrd="2" destOrd="0" presId="urn:microsoft.com/office/officeart/2005/8/layout/hierarchy4"/>
    <dgm:cxn modelId="{22600D8F-F33D-4C2A-9466-4D71CBC17279}" type="presParOf" srcId="{A84A25F9-B028-41C7-9FB7-B1A677968C6B}" destId="{91057B09-2B53-444A-A2BC-4B72D39CFBD9}" srcOrd="0" destOrd="0" presId="urn:microsoft.com/office/officeart/2005/8/layout/hierarchy4"/>
    <dgm:cxn modelId="{506F8C1D-9D04-4B23-A6FD-19D2BECFEC16}" type="presParOf" srcId="{A84A25F9-B028-41C7-9FB7-B1A677968C6B}" destId="{721091D8-F466-4AA2-9861-A393C7E4C1D6}" srcOrd="1" destOrd="0" presId="urn:microsoft.com/office/officeart/2005/8/layout/hierarchy4"/>
    <dgm:cxn modelId="{265E9C59-292B-41D0-AACC-96CF0B27D91E}" type="presParOf" srcId="{A84A25F9-B028-41C7-9FB7-B1A677968C6B}" destId="{D803688F-6FF4-4912-93EC-86D8E5CE2F57}" srcOrd="2" destOrd="0" presId="urn:microsoft.com/office/officeart/2005/8/layout/hierarchy4"/>
    <dgm:cxn modelId="{B1F9CF86-E0A5-431E-BCCA-368A0E302D29}" type="presParOf" srcId="{D803688F-6FF4-4912-93EC-86D8E5CE2F57}" destId="{2D7C8428-2858-4784-B7DF-5484282E3908}" srcOrd="0" destOrd="0" presId="urn:microsoft.com/office/officeart/2005/8/layout/hierarchy4"/>
    <dgm:cxn modelId="{71F5983F-7135-4ABA-8D63-4C9A6291C1D8}" type="presParOf" srcId="{2D7C8428-2858-4784-B7DF-5484282E3908}" destId="{77518D21-F13B-4A83-B70B-65A121ACCBEC}" srcOrd="0" destOrd="0" presId="urn:microsoft.com/office/officeart/2005/8/layout/hierarchy4"/>
    <dgm:cxn modelId="{87D7D810-8267-4401-B03B-4624AF82DFFF}" type="presParOf" srcId="{2D7C8428-2858-4784-B7DF-5484282E3908}" destId="{8D3A7EBC-A29A-482F-B9B1-5B0D4157533A}" srcOrd="1" destOrd="0" presId="urn:microsoft.com/office/officeart/2005/8/layout/hierarchy4"/>
    <dgm:cxn modelId="{0E9BB329-6D30-4F6F-93AB-B36340E48C3C}" type="presParOf" srcId="{D803688F-6FF4-4912-93EC-86D8E5CE2F57}" destId="{CCD5488B-D363-4AC9-BF47-AC45168B529C}" srcOrd="1" destOrd="0" presId="urn:microsoft.com/office/officeart/2005/8/layout/hierarchy4"/>
    <dgm:cxn modelId="{B24D75D0-1EBC-443A-BDD4-74BA1B6B14FE}" type="presParOf" srcId="{D803688F-6FF4-4912-93EC-86D8E5CE2F57}" destId="{F254FB1B-6FE0-4395-BE45-4632BD1F0C4E}" srcOrd="2" destOrd="0" presId="urn:microsoft.com/office/officeart/2005/8/layout/hierarchy4"/>
    <dgm:cxn modelId="{B981123F-B1A9-4414-A09E-651DDFC57969}" type="presParOf" srcId="{F254FB1B-6FE0-4395-BE45-4632BD1F0C4E}" destId="{12C06BCC-C517-458B-81D9-F0ABC6B65839}" srcOrd="0" destOrd="0" presId="urn:microsoft.com/office/officeart/2005/8/layout/hierarchy4"/>
    <dgm:cxn modelId="{CC750167-7426-477A-83B6-C5BB395D5FF7}" type="presParOf" srcId="{F254FB1B-6FE0-4395-BE45-4632BD1F0C4E}" destId="{A8CC1AC4-0140-4E88-9428-8439E3714110}" srcOrd="1" destOrd="0" presId="urn:microsoft.com/office/officeart/2005/8/layout/hierarchy4"/>
    <dgm:cxn modelId="{E2771142-08EB-4B0E-8556-4ADE5BED33E2}" type="presParOf" srcId="{36734E56-DFDE-445F-BF37-BFCBF3E000C9}" destId="{3173509B-DEE9-446E-8902-70C20F29A49D}" srcOrd="3" destOrd="0" presId="urn:microsoft.com/office/officeart/2005/8/layout/hierarchy4"/>
    <dgm:cxn modelId="{BE012792-BB66-4E62-80A5-054363E0543D}" type="presParOf" srcId="{36734E56-DFDE-445F-BF37-BFCBF3E000C9}" destId="{CC2687F3-5FF1-4126-ADFF-9D1EE0731BC5}" srcOrd="4" destOrd="0" presId="urn:microsoft.com/office/officeart/2005/8/layout/hierarchy4"/>
    <dgm:cxn modelId="{837343CC-D833-4A58-9FE0-828D0DCAA135}" type="presParOf" srcId="{CC2687F3-5FF1-4126-ADFF-9D1EE0731BC5}" destId="{4D32CE99-2E15-4C2B-BBFC-CF8025101AFD}" srcOrd="0" destOrd="0" presId="urn:microsoft.com/office/officeart/2005/8/layout/hierarchy4"/>
    <dgm:cxn modelId="{DE07BF33-422F-4781-8AD0-278D869A22C0}" type="presParOf" srcId="{CC2687F3-5FF1-4126-ADFF-9D1EE0731BC5}" destId="{DA4C5C25-9250-494A-BDFD-BC6F991960B2}" srcOrd="1" destOrd="0" presId="urn:microsoft.com/office/officeart/2005/8/layout/hierarchy4"/>
    <dgm:cxn modelId="{90C803B2-C317-4E11-884A-2C0292E315F9}" type="presParOf" srcId="{CC2687F3-5FF1-4126-ADFF-9D1EE0731BC5}" destId="{19479167-566F-4B50-9D51-3E304513CDF7}" srcOrd="2" destOrd="0" presId="urn:microsoft.com/office/officeart/2005/8/layout/hierarchy4"/>
    <dgm:cxn modelId="{D87BC08E-BBF9-4643-B79F-F4F48BD71E1A}" type="presParOf" srcId="{19479167-566F-4B50-9D51-3E304513CDF7}" destId="{5046068D-F531-40A8-AD19-4F5C6D2C9C9E}" srcOrd="0" destOrd="0" presId="urn:microsoft.com/office/officeart/2005/8/layout/hierarchy4"/>
    <dgm:cxn modelId="{92211907-4D9F-4EF6-9EE5-65EA4D757965}" type="presParOf" srcId="{5046068D-F531-40A8-AD19-4F5C6D2C9C9E}" destId="{86CEF13A-9909-485C-A658-34160096A674}" srcOrd="0" destOrd="0" presId="urn:microsoft.com/office/officeart/2005/8/layout/hierarchy4"/>
    <dgm:cxn modelId="{3149A77B-BEB7-47A3-A64F-4FE2095BA976}" type="presParOf" srcId="{5046068D-F531-40A8-AD19-4F5C6D2C9C9E}" destId="{635E34C8-3029-45F1-BF05-48B86E1ECDC4}" srcOrd="1" destOrd="0" presId="urn:microsoft.com/office/officeart/2005/8/layout/hierarchy4"/>
    <dgm:cxn modelId="{3C3752CE-9559-4DE1-86F0-3218C8D1181A}" type="presParOf" srcId="{19479167-566F-4B50-9D51-3E304513CDF7}" destId="{CD3D9CB6-C52B-44C9-8164-0C084C4BB05F}" srcOrd="1" destOrd="0" presId="urn:microsoft.com/office/officeart/2005/8/layout/hierarchy4"/>
    <dgm:cxn modelId="{0CECD04C-2882-4B8C-B885-C3D4722CF0CF}" type="presParOf" srcId="{19479167-566F-4B50-9D51-3E304513CDF7}" destId="{3703DCB7-7DC9-4679-A1A6-AC2FA230CFE9}" srcOrd="2" destOrd="0" presId="urn:microsoft.com/office/officeart/2005/8/layout/hierarchy4"/>
    <dgm:cxn modelId="{8251BB50-4991-4121-95CF-75F826CB3932}" type="presParOf" srcId="{3703DCB7-7DC9-4679-A1A6-AC2FA230CFE9}" destId="{0B945BA2-3BBD-465F-9591-EBF1A4A0BC4F}" srcOrd="0" destOrd="0" presId="urn:microsoft.com/office/officeart/2005/8/layout/hierarchy4"/>
    <dgm:cxn modelId="{499751EB-9DF2-42DA-9CF4-B8006BD070C0}" type="presParOf" srcId="{3703DCB7-7DC9-4679-A1A6-AC2FA230CFE9}" destId="{A24B87C2-F9A8-4691-BCB0-36742C62BCA5}" srcOrd="1" destOrd="0" presId="urn:microsoft.com/office/officeart/2005/8/layout/hierarchy4"/>
    <dgm:cxn modelId="{5699AB99-446E-4BC4-810A-CA12BB04AB75}" type="presParOf" srcId="{36734E56-DFDE-445F-BF37-BFCBF3E000C9}" destId="{FE8977D2-EEA3-4DEE-B876-A36B889D8A24}" srcOrd="5" destOrd="0" presId="urn:microsoft.com/office/officeart/2005/8/layout/hierarchy4"/>
    <dgm:cxn modelId="{47BF912D-B2F5-44C5-B473-ACF1E74C0946}" type="presParOf" srcId="{36734E56-DFDE-445F-BF37-BFCBF3E000C9}" destId="{63C9C97E-49E8-4B00-AC5B-C662FCEF3BE6}" srcOrd="6" destOrd="0" presId="urn:microsoft.com/office/officeart/2005/8/layout/hierarchy4"/>
    <dgm:cxn modelId="{69E7D56D-60DB-4703-8EF8-AD0D79B72B3A}" type="presParOf" srcId="{63C9C97E-49E8-4B00-AC5B-C662FCEF3BE6}" destId="{E2197CED-00F2-4E73-9D29-E636A174F7AA}" srcOrd="0" destOrd="0" presId="urn:microsoft.com/office/officeart/2005/8/layout/hierarchy4"/>
    <dgm:cxn modelId="{E6E5C99B-A94C-44F9-A3FC-85EB782F6D71}" type="presParOf" srcId="{63C9C97E-49E8-4B00-AC5B-C662FCEF3BE6}" destId="{42695D6B-1AA5-4479-BAAD-778DE66970B5}" srcOrd="1" destOrd="0" presId="urn:microsoft.com/office/officeart/2005/8/layout/hierarchy4"/>
    <dgm:cxn modelId="{4E813FC3-DEA0-4B7C-8EE3-81F074E5DBD4}" type="presParOf" srcId="{63C9C97E-49E8-4B00-AC5B-C662FCEF3BE6}" destId="{FC1327B1-E470-458E-B09C-9085FB5E97C9}" srcOrd="2" destOrd="0" presId="urn:microsoft.com/office/officeart/2005/8/layout/hierarchy4"/>
    <dgm:cxn modelId="{C9FBF055-7563-4535-A3F3-452804BF3733}" type="presParOf" srcId="{FC1327B1-E470-458E-B09C-9085FB5E97C9}" destId="{E47E73CC-A4D8-45BE-AEC4-F927E402E2A5}" srcOrd="0" destOrd="0" presId="urn:microsoft.com/office/officeart/2005/8/layout/hierarchy4"/>
    <dgm:cxn modelId="{10FC577C-0B13-445E-94DF-A1D85DE84BB9}" type="presParOf" srcId="{E47E73CC-A4D8-45BE-AEC4-F927E402E2A5}" destId="{99B2FEA3-4663-4EF6-994F-0291F49A6078}" srcOrd="0" destOrd="0" presId="urn:microsoft.com/office/officeart/2005/8/layout/hierarchy4"/>
    <dgm:cxn modelId="{EE8AD495-0302-42CE-8B33-DD1D16CF9386}" type="presParOf" srcId="{E47E73CC-A4D8-45BE-AEC4-F927E402E2A5}" destId="{962B7425-5348-40DA-916C-AC9460414D5E}" srcOrd="1" destOrd="0" presId="urn:microsoft.com/office/officeart/2005/8/layout/hierarchy4"/>
    <dgm:cxn modelId="{82A000B9-E881-4A49-BD31-70E2B70C3851}" type="presParOf" srcId="{FC1327B1-E470-458E-B09C-9085FB5E97C9}" destId="{12DCCFAB-6478-4113-9D34-7EF4BCAE8692}" srcOrd="1" destOrd="0" presId="urn:microsoft.com/office/officeart/2005/8/layout/hierarchy4"/>
    <dgm:cxn modelId="{A4A17FDE-4CAA-4021-AD59-D276EDD1AF2B}" type="presParOf" srcId="{FC1327B1-E470-458E-B09C-9085FB5E97C9}" destId="{6AE1A192-FE70-4812-9A1A-8F1D7E483FE4}" srcOrd="2" destOrd="0" presId="urn:microsoft.com/office/officeart/2005/8/layout/hierarchy4"/>
    <dgm:cxn modelId="{CAEC5AB8-808A-4041-98C8-0E8323BD3800}" type="presParOf" srcId="{6AE1A192-FE70-4812-9A1A-8F1D7E483FE4}" destId="{372A9E7E-CEBD-4D7F-B7EA-09AF48F49E1E}" srcOrd="0" destOrd="0" presId="urn:microsoft.com/office/officeart/2005/8/layout/hierarchy4"/>
    <dgm:cxn modelId="{FAEC0F07-B8F8-42FB-8E9E-569E6595606E}" type="presParOf" srcId="{6AE1A192-FE70-4812-9A1A-8F1D7E483FE4}" destId="{044F47C6-34C9-4CD0-A0BB-24A674EAEB75}" srcOrd="1" destOrd="0" presId="urn:microsoft.com/office/officeart/2005/8/layout/hierarchy4"/>
    <dgm:cxn modelId="{6146C19A-27D5-44C3-BFC0-B1F0598497E5}" type="presParOf" srcId="{36734E56-DFDE-445F-BF37-BFCBF3E000C9}" destId="{BBCA7EDF-4DCD-4E78-A46E-24AE418425E6}" srcOrd="7" destOrd="0" presId="urn:microsoft.com/office/officeart/2005/8/layout/hierarchy4"/>
    <dgm:cxn modelId="{F3DBDCA6-98B0-40BE-8A9C-5CF92B2A5E15}" type="presParOf" srcId="{36734E56-DFDE-445F-BF37-BFCBF3E000C9}" destId="{8ABAE713-9C0A-4B88-B2DD-94472AA229D0}" srcOrd="8" destOrd="0" presId="urn:microsoft.com/office/officeart/2005/8/layout/hierarchy4"/>
    <dgm:cxn modelId="{1E47F9D0-02C4-471D-A6BB-705B79B8327A}" type="presParOf" srcId="{8ABAE713-9C0A-4B88-B2DD-94472AA229D0}" destId="{CE1A1B5C-54E3-4681-BCD8-731DF17BAA61}" srcOrd="0" destOrd="0" presId="urn:microsoft.com/office/officeart/2005/8/layout/hierarchy4"/>
    <dgm:cxn modelId="{3E980FCE-BD1B-499B-8193-2A12E45254C3}" type="presParOf" srcId="{8ABAE713-9C0A-4B88-B2DD-94472AA229D0}" destId="{DF003C36-4BFD-4154-9C33-D239B9960E86}" srcOrd="1" destOrd="0" presId="urn:microsoft.com/office/officeart/2005/8/layout/hierarchy4"/>
    <dgm:cxn modelId="{3368FF4C-5565-44A0-B2D0-A594C3F2D637}" type="presParOf" srcId="{8ABAE713-9C0A-4B88-B2DD-94472AA229D0}" destId="{F46586D2-A703-47BE-903F-0EC3DC25C589}" srcOrd="2" destOrd="0" presId="urn:microsoft.com/office/officeart/2005/8/layout/hierarchy4"/>
    <dgm:cxn modelId="{C3852DD0-B83B-4F90-B601-3C1EEC5856DE}" type="presParOf" srcId="{F46586D2-A703-47BE-903F-0EC3DC25C589}" destId="{E7594E9F-9ED8-42F1-91CD-922206DEE898}" srcOrd="0" destOrd="0" presId="urn:microsoft.com/office/officeart/2005/8/layout/hierarchy4"/>
    <dgm:cxn modelId="{AB1493DA-50CB-4C81-8730-806803A248B9}" type="presParOf" srcId="{E7594E9F-9ED8-42F1-91CD-922206DEE898}" destId="{6913A2E8-FFDF-46A4-A297-B7526746C636}" srcOrd="0" destOrd="0" presId="urn:microsoft.com/office/officeart/2005/8/layout/hierarchy4"/>
    <dgm:cxn modelId="{4340AD13-5E3E-4146-A959-CA7EAE37AB0D}" type="presParOf" srcId="{E7594E9F-9ED8-42F1-91CD-922206DEE898}" destId="{79B65B2B-EB8F-4AE7-9A7A-3B6A89555DFC}" srcOrd="1" destOrd="0" presId="urn:microsoft.com/office/officeart/2005/8/layout/hierarchy4"/>
    <dgm:cxn modelId="{CDCBFEE3-E5D0-4011-BE68-EF6BB626BE2D}" type="presParOf" srcId="{F46586D2-A703-47BE-903F-0EC3DC25C589}" destId="{0C00B590-3B3D-4F50-BFCD-1BD9F7F5741C}" srcOrd="1" destOrd="0" presId="urn:microsoft.com/office/officeart/2005/8/layout/hierarchy4"/>
    <dgm:cxn modelId="{5CA2D4C0-6F01-4F54-8D62-28EDE7702927}" type="presParOf" srcId="{F46586D2-A703-47BE-903F-0EC3DC25C589}" destId="{FC392D4B-C2C0-4205-9966-DD5F9257FE6A}" srcOrd="2" destOrd="0" presId="urn:microsoft.com/office/officeart/2005/8/layout/hierarchy4"/>
    <dgm:cxn modelId="{8D965D91-F36A-4FCF-B903-7E8B110367EA}" type="presParOf" srcId="{FC392D4B-C2C0-4205-9966-DD5F9257FE6A}" destId="{D7610A60-D3AD-4071-B073-F10F89DBA5DF}" srcOrd="0" destOrd="0" presId="urn:microsoft.com/office/officeart/2005/8/layout/hierarchy4"/>
    <dgm:cxn modelId="{061352F0-0B20-402A-9EF7-645EDBB3D9E0}" type="presParOf" srcId="{FC392D4B-C2C0-4205-9966-DD5F9257FE6A}" destId="{A66DBC17-9F73-4531-AEB7-61DF9BF7908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1C391F7-645D-455F-810F-6D926BA2414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9857AA5-FE8F-4A2B-8C44-44B5E4A4A31F}">
      <dgm:prSet phldrT="[Text]"/>
      <dgm:spPr>
        <a:solidFill>
          <a:schemeClr val="accent5">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err="1" smtClean="0"/>
            <a:t>Tumbuh</a:t>
          </a:r>
          <a:r>
            <a:rPr lang="en-US" dirty="0" smtClean="0"/>
            <a:t> </a:t>
          </a:r>
          <a:r>
            <a:rPr lang="en-US" dirty="0" err="1" smtClean="0"/>
            <a:t>pesat</a:t>
          </a:r>
          <a:r>
            <a:rPr lang="en-US" dirty="0" smtClean="0"/>
            <a:t> </a:t>
          </a:r>
          <a:r>
            <a:rPr lang="en-US" dirty="0" err="1" smtClean="0"/>
            <a:t>dari</a:t>
          </a:r>
          <a:r>
            <a:rPr lang="en-US" dirty="0" smtClean="0"/>
            <a:t> market share yang </a:t>
          </a:r>
          <a:r>
            <a:rPr lang="en-US" dirty="0" err="1" smtClean="0"/>
            <a:t>masih</a:t>
          </a:r>
          <a:r>
            <a:rPr lang="en-US" dirty="0" smtClean="0"/>
            <a:t> </a:t>
          </a:r>
          <a:r>
            <a:rPr lang="en-US" dirty="0" err="1" smtClean="0"/>
            <a:t>kecil</a:t>
          </a:r>
          <a:endParaRPr lang="en-US" dirty="0" smtClean="0"/>
        </a:p>
        <a:p>
          <a:pPr defTabSz="2355850">
            <a:lnSpc>
              <a:spcPct val="90000"/>
            </a:lnSpc>
            <a:spcBef>
              <a:spcPct val="0"/>
            </a:spcBef>
            <a:spcAft>
              <a:spcPct val="35000"/>
            </a:spcAft>
          </a:pPr>
          <a:endParaRPr lang="en-GB" dirty="0"/>
        </a:p>
      </dgm:t>
    </dgm:pt>
    <dgm:pt modelId="{25B21BC6-FD5E-4D6C-A7E9-1F98EA45869E}" type="parTrans" cxnId="{0B3E218B-22E0-4196-941D-BFFFB101A600}">
      <dgm:prSet/>
      <dgm:spPr/>
      <dgm:t>
        <a:bodyPr/>
        <a:lstStyle/>
        <a:p>
          <a:endParaRPr lang="en-GB"/>
        </a:p>
      </dgm:t>
    </dgm:pt>
    <dgm:pt modelId="{6B5E6D34-0460-47CB-A1EF-1838C7ABD795}" type="sibTrans" cxnId="{0B3E218B-22E0-4196-941D-BFFFB101A600}">
      <dgm:prSet/>
      <dgm:spPr/>
      <dgm:t>
        <a:bodyPr/>
        <a:lstStyle/>
        <a:p>
          <a:endParaRPr lang="en-GB"/>
        </a:p>
      </dgm:t>
    </dgm:pt>
    <dgm:pt modelId="{5D9FA47A-3593-4E14-941E-6FABAF916DB2}">
      <dgm:prSet phldrT="[Text]"/>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d-ID" dirty="0" smtClean="0">
              <a:solidFill>
                <a:schemeClr val="tx1"/>
              </a:solidFill>
            </a:rPr>
            <a:t>Kesenjangan skala bisnis  sedikit entitas menguasai sebagian besar pangsa pasar</a:t>
          </a:r>
        </a:p>
        <a:p>
          <a:pPr defTabSz="666750">
            <a:lnSpc>
              <a:spcPct val="90000"/>
            </a:lnSpc>
            <a:spcBef>
              <a:spcPct val="0"/>
            </a:spcBef>
            <a:spcAft>
              <a:spcPct val="35000"/>
            </a:spcAft>
          </a:pPr>
          <a:endParaRPr lang="en-GB" dirty="0">
            <a:solidFill>
              <a:schemeClr val="tx1"/>
            </a:solidFill>
          </a:endParaRPr>
        </a:p>
      </dgm:t>
    </dgm:pt>
    <dgm:pt modelId="{269DCC72-B2A4-4234-85C0-B95A4C5AD046}" type="parTrans" cxnId="{BA5201A6-6D18-4EC8-BF69-0F6770607BCB}">
      <dgm:prSet/>
      <dgm:spPr/>
      <dgm:t>
        <a:bodyPr/>
        <a:lstStyle/>
        <a:p>
          <a:endParaRPr lang="en-GB"/>
        </a:p>
      </dgm:t>
    </dgm:pt>
    <dgm:pt modelId="{454B7F9D-47D1-4203-9671-0BC591218EFB}" type="sibTrans" cxnId="{BA5201A6-6D18-4EC8-BF69-0F6770607BCB}">
      <dgm:prSet/>
      <dgm:spPr/>
      <dgm:t>
        <a:bodyPr/>
        <a:lstStyle/>
        <a:p>
          <a:endParaRPr lang="en-GB"/>
        </a:p>
      </dgm:t>
    </dgm:pt>
    <dgm:pt modelId="{93BE975F-7DC2-4B90-9BD3-A650752A80C5}">
      <dgm:prSet phldrT="[Text]"/>
      <dgm:spPr>
        <a:solidFill>
          <a:schemeClr val="accent2">
            <a:lumMod val="75000"/>
          </a:schemeClr>
        </a:solidFill>
      </dgm:spPr>
      <dgm:t>
        <a:bodyPr/>
        <a:lstStyle/>
        <a:p>
          <a:r>
            <a:rPr lang="id-ID" dirty="0" smtClean="0"/>
            <a:t>Tingkat pemahaman dan preferensi masyarakat terhadap </a:t>
          </a:r>
          <a:r>
            <a:rPr lang="en-US" dirty="0" err="1" smtClean="0"/>
            <a:t>asuransi</a:t>
          </a:r>
          <a:r>
            <a:rPr lang="en-US" dirty="0" smtClean="0"/>
            <a:t> </a:t>
          </a:r>
          <a:r>
            <a:rPr lang="en-US" dirty="0" err="1" smtClean="0"/>
            <a:t>syariah</a:t>
          </a:r>
          <a:r>
            <a:rPr lang="en-US" dirty="0" smtClean="0"/>
            <a:t> </a:t>
          </a:r>
          <a:r>
            <a:rPr lang="id-ID" dirty="0" smtClean="0"/>
            <a:t>masih belum luas</a:t>
          </a:r>
          <a:endParaRPr lang="en-GB" dirty="0"/>
        </a:p>
      </dgm:t>
    </dgm:pt>
    <dgm:pt modelId="{6BF483E1-A064-4049-B43C-5520CC4285C0}" type="parTrans" cxnId="{9C9ABCED-44E8-4DD7-B073-7D47412DE670}">
      <dgm:prSet/>
      <dgm:spPr/>
      <dgm:t>
        <a:bodyPr/>
        <a:lstStyle/>
        <a:p>
          <a:endParaRPr lang="en-GB"/>
        </a:p>
      </dgm:t>
    </dgm:pt>
    <dgm:pt modelId="{A929F7E4-EE5D-46B1-A61E-E233ACC15AFF}" type="sibTrans" cxnId="{9C9ABCED-44E8-4DD7-B073-7D47412DE670}">
      <dgm:prSet/>
      <dgm:spPr/>
      <dgm:t>
        <a:bodyPr/>
        <a:lstStyle/>
        <a:p>
          <a:endParaRPr lang="en-GB"/>
        </a:p>
      </dgm:t>
    </dgm:pt>
    <dgm:pt modelId="{BA41E2C6-8724-4CD9-8B14-1E98EF7DE31A}">
      <dgm:prSet phldrT="[Text]"/>
      <dgm:spPr>
        <a:solidFill>
          <a:srgbClr val="00B05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id-ID" dirty="0" smtClean="0"/>
            <a:t>Tingginya tingkat interdependensi </a:t>
          </a:r>
          <a:r>
            <a:rPr lang="en-US" dirty="0" err="1" smtClean="0"/>
            <a:t>asuransi</a:t>
          </a:r>
          <a:r>
            <a:rPr lang="en-US" dirty="0" smtClean="0"/>
            <a:t> </a:t>
          </a:r>
          <a:r>
            <a:rPr lang="en-US" dirty="0" err="1" smtClean="0"/>
            <a:t>syariah</a:t>
          </a:r>
          <a:r>
            <a:rPr lang="en-US" dirty="0" smtClean="0"/>
            <a:t> </a:t>
          </a:r>
          <a:r>
            <a:rPr lang="id-ID" dirty="0" smtClean="0"/>
            <a:t>dengan sektor keuangan syariah lainnya</a:t>
          </a:r>
        </a:p>
        <a:p>
          <a:pPr defTabSz="533400">
            <a:lnSpc>
              <a:spcPct val="90000"/>
            </a:lnSpc>
            <a:spcBef>
              <a:spcPct val="0"/>
            </a:spcBef>
            <a:spcAft>
              <a:spcPct val="35000"/>
            </a:spcAft>
          </a:pPr>
          <a:endParaRPr lang="en-GB" dirty="0"/>
        </a:p>
      </dgm:t>
    </dgm:pt>
    <dgm:pt modelId="{8EECCBF2-C63D-4419-AD44-4A6AFDF64916}" type="parTrans" cxnId="{2A3E8411-E321-4247-B122-E24C6BCDBF17}">
      <dgm:prSet/>
      <dgm:spPr/>
      <dgm:t>
        <a:bodyPr/>
        <a:lstStyle/>
        <a:p>
          <a:endParaRPr lang="en-GB"/>
        </a:p>
      </dgm:t>
    </dgm:pt>
    <dgm:pt modelId="{4BC2C6E6-91B3-44F3-9048-40221C439F66}" type="sibTrans" cxnId="{2A3E8411-E321-4247-B122-E24C6BCDBF17}">
      <dgm:prSet/>
      <dgm:spPr/>
      <dgm:t>
        <a:bodyPr/>
        <a:lstStyle/>
        <a:p>
          <a:endParaRPr lang="en-GB"/>
        </a:p>
      </dgm:t>
    </dgm:pt>
    <dgm:pt modelId="{81D604E1-69C9-4469-BB87-75D866F602DF}">
      <dgm:prSet phldrT="[Text]"/>
      <dgm:spPr>
        <a:solidFill>
          <a:srgbClr val="FF000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u="none" dirty="0" err="1" smtClean="0"/>
            <a:t>Inovasi</a:t>
          </a:r>
          <a:r>
            <a:rPr lang="en-US" u="none" dirty="0" smtClean="0"/>
            <a:t> </a:t>
          </a:r>
          <a:r>
            <a:rPr lang="en-US" u="none" dirty="0" err="1" smtClean="0"/>
            <a:t>dan</a:t>
          </a:r>
          <a:r>
            <a:rPr lang="en-US" u="none" dirty="0" smtClean="0"/>
            <a:t> </a:t>
          </a:r>
          <a:r>
            <a:rPr lang="en-US" u="none" dirty="0" err="1" smtClean="0"/>
            <a:t>keberagaman</a:t>
          </a:r>
          <a:r>
            <a:rPr lang="en-US" u="none" dirty="0" smtClean="0"/>
            <a:t> </a:t>
          </a:r>
          <a:r>
            <a:rPr lang="en-US" u="none" dirty="0" err="1" smtClean="0"/>
            <a:t>produk</a:t>
          </a:r>
          <a:r>
            <a:rPr lang="en-US" u="none" dirty="0" smtClean="0"/>
            <a:t> </a:t>
          </a:r>
          <a:r>
            <a:rPr lang="id-ID" u="none" dirty="0" smtClean="0"/>
            <a:t>asuransi </a:t>
          </a:r>
          <a:r>
            <a:rPr lang="id-ID" dirty="0" smtClean="0"/>
            <a:t>syariah </a:t>
          </a:r>
          <a:r>
            <a:rPr lang="en-US" dirty="0" err="1" smtClean="0"/>
            <a:t>masih</a:t>
          </a:r>
          <a:r>
            <a:rPr lang="en-US" dirty="0" smtClean="0"/>
            <a:t> </a:t>
          </a:r>
          <a:r>
            <a:rPr lang="en-US" dirty="0" err="1" smtClean="0"/>
            <a:t>kurang</a:t>
          </a:r>
          <a:endParaRPr lang="en-US" dirty="0" smtClean="0"/>
        </a:p>
        <a:p>
          <a:pPr defTabSz="533400">
            <a:lnSpc>
              <a:spcPct val="90000"/>
            </a:lnSpc>
            <a:spcBef>
              <a:spcPct val="0"/>
            </a:spcBef>
            <a:spcAft>
              <a:spcPct val="35000"/>
            </a:spcAft>
          </a:pPr>
          <a:endParaRPr lang="en-GB" dirty="0"/>
        </a:p>
      </dgm:t>
    </dgm:pt>
    <dgm:pt modelId="{D35B515E-247E-4D43-B7AE-B97F2FC4DF25}" type="parTrans" cxnId="{8884034D-F3F6-43C8-B413-8F32390B97F0}">
      <dgm:prSet/>
      <dgm:spPr/>
      <dgm:t>
        <a:bodyPr/>
        <a:lstStyle/>
        <a:p>
          <a:endParaRPr lang="en-GB"/>
        </a:p>
      </dgm:t>
    </dgm:pt>
    <dgm:pt modelId="{7A469901-BCCB-4E9F-8FDF-9A2FAE4F8E45}" type="sibTrans" cxnId="{8884034D-F3F6-43C8-B413-8F32390B97F0}">
      <dgm:prSet/>
      <dgm:spPr/>
      <dgm:t>
        <a:bodyPr/>
        <a:lstStyle/>
        <a:p>
          <a:endParaRPr lang="en-GB"/>
        </a:p>
      </dgm:t>
    </dgm:pt>
    <dgm:pt modelId="{826EEFB6-A146-4859-95A0-4FF40E48AF6C}">
      <dgm:prSet/>
      <dgm:spPr>
        <a:solidFill>
          <a:schemeClr val="accent3">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Tingkat </a:t>
          </a:r>
          <a:r>
            <a:rPr lang="en-US" dirty="0" err="1" smtClean="0"/>
            <a:t>ketersediaan</a:t>
          </a:r>
          <a:r>
            <a:rPr lang="en-US" dirty="0" smtClean="0"/>
            <a:t> SDM  </a:t>
          </a:r>
          <a:r>
            <a:rPr lang="en-US" dirty="0" err="1" smtClean="0"/>
            <a:t>masih</a:t>
          </a:r>
          <a:r>
            <a:rPr lang="en-US" dirty="0" smtClean="0"/>
            <a:t> </a:t>
          </a:r>
          <a:r>
            <a:rPr lang="en-US" dirty="0" err="1" smtClean="0"/>
            <a:t>terbatas</a:t>
          </a:r>
          <a:r>
            <a:rPr lang="en-US" dirty="0" smtClean="0"/>
            <a:t> </a:t>
          </a:r>
          <a:endParaRPr lang="en-GB" dirty="0" smtClean="0"/>
        </a:p>
        <a:p>
          <a:pPr defTabSz="533400">
            <a:lnSpc>
              <a:spcPct val="90000"/>
            </a:lnSpc>
            <a:spcBef>
              <a:spcPct val="0"/>
            </a:spcBef>
            <a:spcAft>
              <a:spcPct val="35000"/>
            </a:spcAft>
          </a:pPr>
          <a:endParaRPr lang="en-GB" dirty="0"/>
        </a:p>
      </dgm:t>
    </dgm:pt>
    <dgm:pt modelId="{4E9D327D-D6E9-4074-958F-7C8AED6828F1}" type="parTrans" cxnId="{02A86751-0FEA-4F6F-8727-675F9857C77E}">
      <dgm:prSet/>
      <dgm:spPr/>
      <dgm:t>
        <a:bodyPr/>
        <a:lstStyle/>
        <a:p>
          <a:endParaRPr lang="en-GB"/>
        </a:p>
      </dgm:t>
    </dgm:pt>
    <dgm:pt modelId="{B3A5275B-F850-4B57-8109-25CB079D2BF2}" type="sibTrans" cxnId="{02A86751-0FEA-4F6F-8727-675F9857C77E}">
      <dgm:prSet/>
      <dgm:spPr/>
      <dgm:t>
        <a:bodyPr/>
        <a:lstStyle/>
        <a:p>
          <a:endParaRPr lang="en-GB"/>
        </a:p>
      </dgm:t>
    </dgm:pt>
    <dgm:pt modelId="{90CC23C3-AD78-443A-BF8B-4745AF389BF3}" type="pres">
      <dgm:prSet presAssocID="{E1C391F7-645D-455F-810F-6D926BA2414E}" presName="diagram" presStyleCnt="0">
        <dgm:presLayoutVars>
          <dgm:dir/>
          <dgm:resizeHandles val="exact"/>
        </dgm:presLayoutVars>
      </dgm:prSet>
      <dgm:spPr/>
      <dgm:t>
        <a:bodyPr/>
        <a:lstStyle/>
        <a:p>
          <a:endParaRPr lang="en-GB"/>
        </a:p>
      </dgm:t>
    </dgm:pt>
    <dgm:pt modelId="{953DAB2E-932E-438C-9678-20D7AFC13465}" type="pres">
      <dgm:prSet presAssocID="{99857AA5-FE8F-4A2B-8C44-44B5E4A4A31F}" presName="node" presStyleLbl="node1" presStyleIdx="0" presStyleCnt="6">
        <dgm:presLayoutVars>
          <dgm:bulletEnabled val="1"/>
        </dgm:presLayoutVars>
      </dgm:prSet>
      <dgm:spPr/>
      <dgm:t>
        <a:bodyPr/>
        <a:lstStyle/>
        <a:p>
          <a:endParaRPr lang="en-GB"/>
        </a:p>
      </dgm:t>
    </dgm:pt>
    <dgm:pt modelId="{EE0DBC9F-409D-4C07-ADA8-7561021A8BB0}" type="pres">
      <dgm:prSet presAssocID="{6B5E6D34-0460-47CB-A1EF-1838C7ABD795}" presName="sibTrans" presStyleCnt="0"/>
      <dgm:spPr/>
    </dgm:pt>
    <dgm:pt modelId="{D11417AD-FAA3-4B7E-BBEB-724D9D61363F}" type="pres">
      <dgm:prSet presAssocID="{5D9FA47A-3593-4E14-941E-6FABAF916DB2}" presName="node" presStyleLbl="node1" presStyleIdx="1" presStyleCnt="6">
        <dgm:presLayoutVars>
          <dgm:bulletEnabled val="1"/>
        </dgm:presLayoutVars>
      </dgm:prSet>
      <dgm:spPr/>
      <dgm:t>
        <a:bodyPr/>
        <a:lstStyle/>
        <a:p>
          <a:endParaRPr lang="en-GB"/>
        </a:p>
      </dgm:t>
    </dgm:pt>
    <dgm:pt modelId="{9045B4CB-5219-4757-949F-4440574676E6}" type="pres">
      <dgm:prSet presAssocID="{454B7F9D-47D1-4203-9671-0BC591218EFB}" presName="sibTrans" presStyleCnt="0"/>
      <dgm:spPr/>
    </dgm:pt>
    <dgm:pt modelId="{366B1528-9614-4F4A-8C9F-B53017DB2BBD}" type="pres">
      <dgm:prSet presAssocID="{93BE975F-7DC2-4B90-9BD3-A650752A80C5}" presName="node" presStyleLbl="node1" presStyleIdx="2" presStyleCnt="6">
        <dgm:presLayoutVars>
          <dgm:bulletEnabled val="1"/>
        </dgm:presLayoutVars>
      </dgm:prSet>
      <dgm:spPr/>
      <dgm:t>
        <a:bodyPr/>
        <a:lstStyle/>
        <a:p>
          <a:endParaRPr lang="en-GB"/>
        </a:p>
      </dgm:t>
    </dgm:pt>
    <dgm:pt modelId="{F500B76E-B680-445B-B54A-F4E2CC136E8B}" type="pres">
      <dgm:prSet presAssocID="{A929F7E4-EE5D-46B1-A61E-E233ACC15AFF}" presName="sibTrans" presStyleCnt="0"/>
      <dgm:spPr/>
    </dgm:pt>
    <dgm:pt modelId="{C55B9B38-DFEB-4C79-9E4D-7D513B00B355}" type="pres">
      <dgm:prSet presAssocID="{BA41E2C6-8724-4CD9-8B14-1E98EF7DE31A}" presName="node" presStyleLbl="node1" presStyleIdx="3" presStyleCnt="6">
        <dgm:presLayoutVars>
          <dgm:bulletEnabled val="1"/>
        </dgm:presLayoutVars>
      </dgm:prSet>
      <dgm:spPr/>
      <dgm:t>
        <a:bodyPr/>
        <a:lstStyle/>
        <a:p>
          <a:endParaRPr lang="en-GB"/>
        </a:p>
      </dgm:t>
    </dgm:pt>
    <dgm:pt modelId="{B67CED72-FDE8-4565-8EFD-6FF96BA2A90F}" type="pres">
      <dgm:prSet presAssocID="{4BC2C6E6-91B3-44F3-9048-40221C439F66}" presName="sibTrans" presStyleCnt="0"/>
      <dgm:spPr/>
    </dgm:pt>
    <dgm:pt modelId="{CBA81EF9-8D00-4A29-865E-E34B58142179}" type="pres">
      <dgm:prSet presAssocID="{81D604E1-69C9-4469-BB87-75D866F602DF}" presName="node" presStyleLbl="node1" presStyleIdx="4" presStyleCnt="6">
        <dgm:presLayoutVars>
          <dgm:bulletEnabled val="1"/>
        </dgm:presLayoutVars>
      </dgm:prSet>
      <dgm:spPr/>
      <dgm:t>
        <a:bodyPr/>
        <a:lstStyle/>
        <a:p>
          <a:endParaRPr lang="en-GB"/>
        </a:p>
      </dgm:t>
    </dgm:pt>
    <dgm:pt modelId="{361AB3F1-EB4B-4A36-9BDA-1B1054F4CE38}" type="pres">
      <dgm:prSet presAssocID="{7A469901-BCCB-4E9F-8FDF-9A2FAE4F8E45}" presName="sibTrans" presStyleCnt="0"/>
      <dgm:spPr/>
    </dgm:pt>
    <dgm:pt modelId="{9FE0FEA2-2644-4E26-A34D-DF091ABBB37B}" type="pres">
      <dgm:prSet presAssocID="{826EEFB6-A146-4859-95A0-4FF40E48AF6C}" presName="node" presStyleLbl="node1" presStyleIdx="5" presStyleCnt="6">
        <dgm:presLayoutVars>
          <dgm:bulletEnabled val="1"/>
        </dgm:presLayoutVars>
      </dgm:prSet>
      <dgm:spPr/>
      <dgm:t>
        <a:bodyPr/>
        <a:lstStyle/>
        <a:p>
          <a:endParaRPr lang="en-GB"/>
        </a:p>
      </dgm:t>
    </dgm:pt>
  </dgm:ptLst>
  <dgm:cxnLst>
    <dgm:cxn modelId="{8884034D-F3F6-43C8-B413-8F32390B97F0}" srcId="{E1C391F7-645D-455F-810F-6D926BA2414E}" destId="{81D604E1-69C9-4469-BB87-75D866F602DF}" srcOrd="4" destOrd="0" parTransId="{D35B515E-247E-4D43-B7AE-B97F2FC4DF25}" sibTransId="{7A469901-BCCB-4E9F-8FDF-9A2FAE4F8E45}"/>
    <dgm:cxn modelId="{9C9ABCED-44E8-4DD7-B073-7D47412DE670}" srcId="{E1C391F7-645D-455F-810F-6D926BA2414E}" destId="{93BE975F-7DC2-4B90-9BD3-A650752A80C5}" srcOrd="2" destOrd="0" parTransId="{6BF483E1-A064-4049-B43C-5520CC4285C0}" sibTransId="{A929F7E4-EE5D-46B1-A61E-E233ACC15AFF}"/>
    <dgm:cxn modelId="{02A86751-0FEA-4F6F-8727-675F9857C77E}" srcId="{E1C391F7-645D-455F-810F-6D926BA2414E}" destId="{826EEFB6-A146-4859-95A0-4FF40E48AF6C}" srcOrd="5" destOrd="0" parTransId="{4E9D327D-D6E9-4074-958F-7C8AED6828F1}" sibTransId="{B3A5275B-F850-4B57-8109-25CB079D2BF2}"/>
    <dgm:cxn modelId="{8FD8D2FE-D7A1-418B-B9A8-155B843C4F1F}" type="presOf" srcId="{E1C391F7-645D-455F-810F-6D926BA2414E}" destId="{90CC23C3-AD78-443A-BF8B-4745AF389BF3}" srcOrd="0" destOrd="0" presId="urn:microsoft.com/office/officeart/2005/8/layout/default"/>
    <dgm:cxn modelId="{4B637EA8-F2A2-49D3-8A22-9BE1B35FF1C2}" type="presOf" srcId="{BA41E2C6-8724-4CD9-8B14-1E98EF7DE31A}" destId="{C55B9B38-DFEB-4C79-9E4D-7D513B00B355}" srcOrd="0" destOrd="0" presId="urn:microsoft.com/office/officeart/2005/8/layout/default"/>
    <dgm:cxn modelId="{0B3E218B-22E0-4196-941D-BFFFB101A600}" srcId="{E1C391F7-645D-455F-810F-6D926BA2414E}" destId="{99857AA5-FE8F-4A2B-8C44-44B5E4A4A31F}" srcOrd="0" destOrd="0" parTransId="{25B21BC6-FD5E-4D6C-A7E9-1F98EA45869E}" sibTransId="{6B5E6D34-0460-47CB-A1EF-1838C7ABD795}"/>
    <dgm:cxn modelId="{FA341B13-299A-4F54-8354-E35A2CB238ED}" type="presOf" srcId="{81D604E1-69C9-4469-BB87-75D866F602DF}" destId="{CBA81EF9-8D00-4A29-865E-E34B58142179}" srcOrd="0" destOrd="0" presId="urn:microsoft.com/office/officeart/2005/8/layout/default"/>
    <dgm:cxn modelId="{BDE2EF19-1508-438C-940A-CE1B0BC6500E}" type="presOf" srcId="{5D9FA47A-3593-4E14-941E-6FABAF916DB2}" destId="{D11417AD-FAA3-4B7E-BBEB-724D9D61363F}" srcOrd="0" destOrd="0" presId="urn:microsoft.com/office/officeart/2005/8/layout/default"/>
    <dgm:cxn modelId="{D0FBE460-6564-42CC-9308-79949086D2DE}" type="presOf" srcId="{826EEFB6-A146-4859-95A0-4FF40E48AF6C}" destId="{9FE0FEA2-2644-4E26-A34D-DF091ABBB37B}" srcOrd="0" destOrd="0" presId="urn:microsoft.com/office/officeart/2005/8/layout/default"/>
    <dgm:cxn modelId="{9B2AC992-AD74-4946-BA62-4F1B46981A1C}" type="presOf" srcId="{93BE975F-7DC2-4B90-9BD3-A650752A80C5}" destId="{366B1528-9614-4F4A-8C9F-B53017DB2BBD}" srcOrd="0" destOrd="0" presId="urn:microsoft.com/office/officeart/2005/8/layout/default"/>
    <dgm:cxn modelId="{BA5201A6-6D18-4EC8-BF69-0F6770607BCB}" srcId="{E1C391F7-645D-455F-810F-6D926BA2414E}" destId="{5D9FA47A-3593-4E14-941E-6FABAF916DB2}" srcOrd="1" destOrd="0" parTransId="{269DCC72-B2A4-4234-85C0-B95A4C5AD046}" sibTransId="{454B7F9D-47D1-4203-9671-0BC591218EFB}"/>
    <dgm:cxn modelId="{50B61277-12B5-46B0-9DB5-A9776CA7665E}" type="presOf" srcId="{99857AA5-FE8F-4A2B-8C44-44B5E4A4A31F}" destId="{953DAB2E-932E-438C-9678-20D7AFC13465}" srcOrd="0" destOrd="0" presId="urn:microsoft.com/office/officeart/2005/8/layout/default"/>
    <dgm:cxn modelId="{2A3E8411-E321-4247-B122-E24C6BCDBF17}" srcId="{E1C391F7-645D-455F-810F-6D926BA2414E}" destId="{BA41E2C6-8724-4CD9-8B14-1E98EF7DE31A}" srcOrd="3" destOrd="0" parTransId="{8EECCBF2-C63D-4419-AD44-4A6AFDF64916}" sibTransId="{4BC2C6E6-91B3-44F3-9048-40221C439F66}"/>
    <dgm:cxn modelId="{59574B84-26ED-457A-A22B-375764F57C6B}" type="presParOf" srcId="{90CC23C3-AD78-443A-BF8B-4745AF389BF3}" destId="{953DAB2E-932E-438C-9678-20D7AFC13465}" srcOrd="0" destOrd="0" presId="urn:microsoft.com/office/officeart/2005/8/layout/default"/>
    <dgm:cxn modelId="{B9BD0E70-2A3D-4982-AE2B-B15C3166EE67}" type="presParOf" srcId="{90CC23C3-AD78-443A-BF8B-4745AF389BF3}" destId="{EE0DBC9F-409D-4C07-ADA8-7561021A8BB0}" srcOrd="1" destOrd="0" presId="urn:microsoft.com/office/officeart/2005/8/layout/default"/>
    <dgm:cxn modelId="{776AE28D-A34B-4013-9877-1FA5AADE4E39}" type="presParOf" srcId="{90CC23C3-AD78-443A-BF8B-4745AF389BF3}" destId="{D11417AD-FAA3-4B7E-BBEB-724D9D61363F}" srcOrd="2" destOrd="0" presId="urn:microsoft.com/office/officeart/2005/8/layout/default"/>
    <dgm:cxn modelId="{AF8B0E66-9978-4967-9BAC-5D633EEC3684}" type="presParOf" srcId="{90CC23C3-AD78-443A-BF8B-4745AF389BF3}" destId="{9045B4CB-5219-4757-949F-4440574676E6}" srcOrd="3" destOrd="0" presId="urn:microsoft.com/office/officeart/2005/8/layout/default"/>
    <dgm:cxn modelId="{D1A9A8AF-1879-4F86-9E8F-AD71445947AB}" type="presParOf" srcId="{90CC23C3-AD78-443A-BF8B-4745AF389BF3}" destId="{366B1528-9614-4F4A-8C9F-B53017DB2BBD}" srcOrd="4" destOrd="0" presId="urn:microsoft.com/office/officeart/2005/8/layout/default"/>
    <dgm:cxn modelId="{DBEDC250-5DA6-4C3F-B557-A43CE5A973BE}" type="presParOf" srcId="{90CC23C3-AD78-443A-BF8B-4745AF389BF3}" destId="{F500B76E-B680-445B-B54A-F4E2CC136E8B}" srcOrd="5" destOrd="0" presId="urn:microsoft.com/office/officeart/2005/8/layout/default"/>
    <dgm:cxn modelId="{35DD367A-687D-48DE-B0FD-B2798F2500C8}" type="presParOf" srcId="{90CC23C3-AD78-443A-BF8B-4745AF389BF3}" destId="{C55B9B38-DFEB-4C79-9E4D-7D513B00B355}" srcOrd="6" destOrd="0" presId="urn:microsoft.com/office/officeart/2005/8/layout/default"/>
    <dgm:cxn modelId="{2E84D6E4-6AE0-4B52-8FDC-0CC058B301FA}" type="presParOf" srcId="{90CC23C3-AD78-443A-BF8B-4745AF389BF3}" destId="{B67CED72-FDE8-4565-8EFD-6FF96BA2A90F}" srcOrd="7" destOrd="0" presId="urn:microsoft.com/office/officeart/2005/8/layout/default"/>
    <dgm:cxn modelId="{598F5727-7736-4627-AA95-BA92A6D2916B}" type="presParOf" srcId="{90CC23C3-AD78-443A-BF8B-4745AF389BF3}" destId="{CBA81EF9-8D00-4A29-865E-E34B58142179}" srcOrd="8" destOrd="0" presId="urn:microsoft.com/office/officeart/2005/8/layout/default"/>
    <dgm:cxn modelId="{AB1CF428-EFF4-4614-BB04-C4A83D19D1FB}" type="presParOf" srcId="{90CC23C3-AD78-443A-BF8B-4745AF389BF3}" destId="{361AB3F1-EB4B-4A36-9BDA-1B1054F4CE38}" srcOrd="9" destOrd="0" presId="urn:microsoft.com/office/officeart/2005/8/layout/default"/>
    <dgm:cxn modelId="{35A35A19-8369-4CC5-9ECE-B5961220F783}" type="presParOf" srcId="{90CC23C3-AD78-443A-BF8B-4745AF389BF3}" destId="{9FE0FEA2-2644-4E26-A34D-DF091ABBB37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CC9EA8-272A-4C3F-875E-F2F7FAEF7414}" type="doc">
      <dgm:prSet loTypeId="urn:microsoft.com/office/officeart/2008/layout/AlternatingHexagons" loCatId="list" qsTypeId="urn:microsoft.com/office/officeart/2005/8/quickstyle/3d3" qsCatId="3D" csTypeId="urn:microsoft.com/office/officeart/2005/8/colors/colorful5" csCatId="colorful" phldr="1"/>
      <dgm:spPr/>
      <dgm:t>
        <a:bodyPr/>
        <a:lstStyle/>
        <a:p>
          <a:endParaRPr lang="en-GB"/>
        </a:p>
      </dgm:t>
    </dgm:pt>
    <dgm:pt modelId="{CAF561FE-8004-4875-A6A9-2B61E1B77AE6}">
      <dgm:prSet phldrT="[Text]" custT="1"/>
      <dgm:spPr/>
      <dgm:t>
        <a:bodyPr/>
        <a:lstStyle/>
        <a:p>
          <a:r>
            <a:rPr lang="en-US" sz="1400" dirty="0" smtClean="0"/>
            <a:t>agent</a:t>
          </a:r>
          <a:endParaRPr lang="en-GB" sz="1400" dirty="0"/>
        </a:p>
      </dgm:t>
    </dgm:pt>
    <dgm:pt modelId="{15F793BF-6CE1-4C37-8569-FFDC15DE20CB}" type="parTrans" cxnId="{DD83024E-F417-4E18-A430-F4B12D16664E}">
      <dgm:prSet/>
      <dgm:spPr/>
      <dgm:t>
        <a:bodyPr/>
        <a:lstStyle/>
        <a:p>
          <a:endParaRPr lang="en-GB"/>
        </a:p>
      </dgm:t>
    </dgm:pt>
    <dgm:pt modelId="{91D7FBC4-C4F4-4656-8FAB-0544C55B74FB}" type="sibTrans" cxnId="{DD83024E-F417-4E18-A430-F4B12D16664E}">
      <dgm:prSet custT="1"/>
      <dgm:spPr>
        <a:solidFill>
          <a:srgbClr val="003300"/>
        </a:solidFill>
      </dgm:spPr>
      <dgm:t>
        <a:bodyPr/>
        <a:lstStyle/>
        <a:p>
          <a:r>
            <a:rPr lang="en-US" sz="1600" dirty="0" err="1" smtClean="0"/>
            <a:t>Klaim</a:t>
          </a:r>
          <a:endParaRPr lang="en-GB" sz="1600" dirty="0"/>
        </a:p>
      </dgm:t>
    </dgm:pt>
    <dgm:pt modelId="{661AE84D-73AC-40EF-B552-8D9458BCE295}">
      <dgm:prSet phldrT="[Text]"/>
      <dgm:spPr>
        <a:solidFill>
          <a:srgbClr val="00B050"/>
        </a:solidFill>
      </dgm:spPr>
      <dgm:t>
        <a:bodyPr/>
        <a:lstStyle/>
        <a:p>
          <a:r>
            <a:rPr lang="en-US" dirty="0" err="1" smtClean="0"/>
            <a:t>Tenaga</a:t>
          </a:r>
          <a:r>
            <a:rPr lang="en-US" dirty="0" smtClean="0"/>
            <a:t> </a:t>
          </a:r>
          <a:r>
            <a:rPr lang="en-US" dirty="0" err="1" smtClean="0"/>
            <a:t>ahli</a:t>
          </a:r>
          <a:r>
            <a:rPr lang="en-US" dirty="0" smtClean="0"/>
            <a:t> </a:t>
          </a:r>
          <a:r>
            <a:rPr lang="en-US" dirty="0" err="1" smtClean="0"/>
            <a:t>syariah</a:t>
          </a:r>
          <a:endParaRPr lang="en-GB" dirty="0"/>
        </a:p>
      </dgm:t>
    </dgm:pt>
    <dgm:pt modelId="{20AE0D71-214D-4A33-81CD-B4F7C012569B}" type="parTrans" cxnId="{29B3CABF-6E64-4DA2-8E5D-0B46C61EC5C2}">
      <dgm:prSet/>
      <dgm:spPr/>
      <dgm:t>
        <a:bodyPr/>
        <a:lstStyle/>
        <a:p>
          <a:endParaRPr lang="en-GB"/>
        </a:p>
      </dgm:t>
    </dgm:pt>
    <dgm:pt modelId="{7741EDF6-C1E9-473E-9121-EEB92664C493}" type="sibTrans" cxnId="{29B3CABF-6E64-4DA2-8E5D-0B46C61EC5C2}">
      <dgm:prSet custT="1"/>
      <dgm:spPr>
        <a:solidFill>
          <a:srgbClr val="FFFF00"/>
        </a:solidFill>
      </dgm:spPr>
      <dgm:t>
        <a:bodyPr/>
        <a:lstStyle/>
        <a:p>
          <a:r>
            <a:rPr lang="en-US" sz="1400" dirty="0" err="1" smtClean="0">
              <a:solidFill>
                <a:schemeClr val="tx1"/>
              </a:solidFill>
            </a:rPr>
            <a:t>aktuaris</a:t>
          </a:r>
          <a:endParaRPr lang="en-GB" sz="1400" dirty="0">
            <a:solidFill>
              <a:schemeClr val="tx1"/>
            </a:solidFill>
          </a:endParaRPr>
        </a:p>
      </dgm:t>
    </dgm:pt>
    <dgm:pt modelId="{CFDB2299-2DD6-4641-87B0-C2D5D92F18F6}">
      <dgm:prSet phldrT="[Text]"/>
      <dgm:spPr/>
      <dgm:t>
        <a:bodyPr/>
        <a:lstStyle/>
        <a:p>
          <a:r>
            <a:rPr lang="en-US" dirty="0" smtClean="0">
              <a:solidFill>
                <a:schemeClr val="accent5"/>
              </a:solidFill>
            </a:rPr>
            <a:t>Product Development</a:t>
          </a:r>
          <a:endParaRPr lang="en-GB" dirty="0">
            <a:solidFill>
              <a:schemeClr val="accent5"/>
            </a:solidFill>
          </a:endParaRPr>
        </a:p>
      </dgm:t>
    </dgm:pt>
    <dgm:pt modelId="{69ADD3F4-CEEE-40A4-B225-1A9463D61C98}" type="parTrans" cxnId="{49A50CD8-9910-451E-9FD9-9199A3EF5D42}">
      <dgm:prSet/>
      <dgm:spPr/>
      <dgm:t>
        <a:bodyPr/>
        <a:lstStyle/>
        <a:p>
          <a:endParaRPr lang="en-GB"/>
        </a:p>
      </dgm:t>
    </dgm:pt>
    <dgm:pt modelId="{6B713264-6C19-41C5-BF7C-A622D6EF6E8D}" type="sibTrans" cxnId="{49A50CD8-9910-451E-9FD9-9199A3EF5D42}">
      <dgm:prSet/>
      <dgm:spPr/>
      <dgm:t>
        <a:bodyPr/>
        <a:lstStyle/>
        <a:p>
          <a:endParaRPr lang="en-GB"/>
        </a:p>
      </dgm:t>
    </dgm:pt>
    <dgm:pt modelId="{6EB1DE2C-1F67-4285-AC09-BB4915475221}">
      <dgm:prSet phldrT="[Text]"/>
      <dgm:spPr/>
      <dgm:t>
        <a:bodyPr/>
        <a:lstStyle/>
        <a:p>
          <a:r>
            <a:rPr lang="en-US" dirty="0" err="1" smtClean="0"/>
            <a:t>Dewan</a:t>
          </a:r>
          <a:r>
            <a:rPr lang="en-US" dirty="0" smtClean="0"/>
            <a:t> </a:t>
          </a:r>
          <a:r>
            <a:rPr lang="en-US" dirty="0" err="1" smtClean="0"/>
            <a:t>Pengawas</a:t>
          </a:r>
          <a:r>
            <a:rPr lang="en-US" dirty="0" smtClean="0"/>
            <a:t> Syariah</a:t>
          </a:r>
          <a:endParaRPr lang="en-GB" dirty="0"/>
        </a:p>
      </dgm:t>
    </dgm:pt>
    <dgm:pt modelId="{3FFD1DE8-845F-48CE-9F88-97E04D71F7A9}" type="parTrans" cxnId="{EA98DB6D-0A03-4EA7-946E-301C4F908968}">
      <dgm:prSet/>
      <dgm:spPr/>
      <dgm:t>
        <a:bodyPr/>
        <a:lstStyle/>
        <a:p>
          <a:endParaRPr lang="en-GB"/>
        </a:p>
      </dgm:t>
    </dgm:pt>
    <dgm:pt modelId="{204B2C5E-B3A3-4446-A74E-BCC3D9C97FF8}" type="sibTrans" cxnId="{EA98DB6D-0A03-4EA7-946E-301C4F908968}">
      <dgm:prSet/>
      <dgm:spPr>
        <a:solidFill>
          <a:srgbClr val="C00000"/>
        </a:solidFill>
      </dgm:spPr>
      <dgm:t>
        <a:bodyPr/>
        <a:lstStyle/>
        <a:p>
          <a:r>
            <a:rPr lang="en-US" dirty="0" smtClean="0"/>
            <a:t>Finance-accounting -investment</a:t>
          </a:r>
          <a:endParaRPr lang="en-GB" dirty="0"/>
        </a:p>
      </dgm:t>
    </dgm:pt>
    <dgm:pt modelId="{8EE0B645-5895-4D24-8CF2-DD9DFA6775EE}">
      <dgm:prSet/>
      <dgm:spPr>
        <a:solidFill>
          <a:srgbClr val="0000FF"/>
        </a:solidFill>
      </dgm:spPr>
      <dgm:t>
        <a:bodyPr/>
        <a:lstStyle/>
        <a:p>
          <a:r>
            <a:rPr lang="en-US" dirty="0" smtClean="0"/>
            <a:t>Product Development</a:t>
          </a:r>
          <a:endParaRPr lang="en-GB" dirty="0"/>
        </a:p>
      </dgm:t>
    </dgm:pt>
    <dgm:pt modelId="{CA338B6D-D674-4CFB-AB02-6C23BEF93B0F}" type="parTrans" cxnId="{12A522F9-AB6C-4521-B3A0-016243540112}">
      <dgm:prSet/>
      <dgm:spPr/>
      <dgm:t>
        <a:bodyPr/>
        <a:lstStyle/>
        <a:p>
          <a:endParaRPr lang="en-GB"/>
        </a:p>
      </dgm:t>
    </dgm:pt>
    <dgm:pt modelId="{F2014C60-195E-4488-9AA6-F77A42EEB4ED}" type="sibTrans" cxnId="{12A522F9-AB6C-4521-B3A0-016243540112}">
      <dgm:prSet/>
      <dgm:spPr>
        <a:solidFill>
          <a:srgbClr val="FF9900"/>
        </a:solidFill>
      </dgm:spPr>
      <dgm:t>
        <a:bodyPr/>
        <a:lstStyle/>
        <a:p>
          <a:r>
            <a:rPr lang="en-US" dirty="0" smtClean="0"/>
            <a:t>Underwriting</a:t>
          </a:r>
          <a:endParaRPr lang="en-GB" dirty="0"/>
        </a:p>
      </dgm:t>
    </dgm:pt>
    <dgm:pt modelId="{2B93BD13-741C-4627-BCEB-9FC8D93F55D9}" type="pres">
      <dgm:prSet presAssocID="{1ACC9EA8-272A-4C3F-875E-F2F7FAEF7414}" presName="Name0" presStyleCnt="0">
        <dgm:presLayoutVars>
          <dgm:chMax/>
          <dgm:chPref/>
          <dgm:dir/>
          <dgm:animLvl val="lvl"/>
        </dgm:presLayoutVars>
      </dgm:prSet>
      <dgm:spPr/>
      <dgm:t>
        <a:bodyPr/>
        <a:lstStyle/>
        <a:p>
          <a:endParaRPr lang="en-GB"/>
        </a:p>
      </dgm:t>
    </dgm:pt>
    <dgm:pt modelId="{01CFB669-95E7-4B55-A49D-1F8DA4317CFE}" type="pres">
      <dgm:prSet presAssocID="{CAF561FE-8004-4875-A6A9-2B61E1B77AE6}" presName="composite" presStyleCnt="0"/>
      <dgm:spPr/>
    </dgm:pt>
    <dgm:pt modelId="{ACC76758-835E-4EC1-B687-61A2233C70F1}" type="pres">
      <dgm:prSet presAssocID="{CAF561FE-8004-4875-A6A9-2B61E1B77AE6}" presName="Parent1" presStyleLbl="node1" presStyleIdx="0" presStyleCnt="8">
        <dgm:presLayoutVars>
          <dgm:chMax val="1"/>
          <dgm:chPref val="1"/>
          <dgm:bulletEnabled val="1"/>
        </dgm:presLayoutVars>
      </dgm:prSet>
      <dgm:spPr/>
      <dgm:t>
        <a:bodyPr/>
        <a:lstStyle/>
        <a:p>
          <a:endParaRPr lang="en-GB"/>
        </a:p>
      </dgm:t>
    </dgm:pt>
    <dgm:pt modelId="{C4E3768F-1310-4898-9188-71E0BC2FDAE2}" type="pres">
      <dgm:prSet presAssocID="{CAF561FE-8004-4875-A6A9-2B61E1B77AE6}" presName="Childtext1" presStyleLbl="revTx" presStyleIdx="0" presStyleCnt="4" custLinFactY="3090" custLinFactNeighborX="68361" custLinFactNeighborY="100000">
        <dgm:presLayoutVars>
          <dgm:chMax val="0"/>
          <dgm:chPref val="0"/>
          <dgm:bulletEnabled val="1"/>
        </dgm:presLayoutVars>
      </dgm:prSet>
      <dgm:spPr/>
      <dgm:t>
        <a:bodyPr/>
        <a:lstStyle/>
        <a:p>
          <a:endParaRPr lang="en-GB"/>
        </a:p>
      </dgm:t>
    </dgm:pt>
    <dgm:pt modelId="{BB6FE068-6641-45C3-BE31-9285F4A4BB97}" type="pres">
      <dgm:prSet presAssocID="{CAF561FE-8004-4875-A6A9-2B61E1B77AE6}" presName="BalanceSpacing" presStyleCnt="0"/>
      <dgm:spPr/>
    </dgm:pt>
    <dgm:pt modelId="{7E4F1A26-7D4C-43DE-AB23-41C819B65069}" type="pres">
      <dgm:prSet presAssocID="{CAF561FE-8004-4875-A6A9-2B61E1B77AE6}" presName="BalanceSpacing1" presStyleCnt="0"/>
      <dgm:spPr/>
    </dgm:pt>
    <dgm:pt modelId="{1F340397-1B2E-4397-BADC-51EFBCB01E3F}" type="pres">
      <dgm:prSet presAssocID="{91D7FBC4-C4F4-4656-8FAB-0544C55B74FB}" presName="Accent1Text" presStyleLbl="node1" presStyleIdx="1" presStyleCnt="8" custLinFactX="100000" custLinFactY="70986" custLinFactNeighborX="116135" custLinFactNeighborY="100000"/>
      <dgm:spPr/>
      <dgm:t>
        <a:bodyPr/>
        <a:lstStyle/>
        <a:p>
          <a:endParaRPr lang="en-GB"/>
        </a:p>
      </dgm:t>
    </dgm:pt>
    <dgm:pt modelId="{BF6A0063-D39E-4B7E-B0D5-9D0FFA38E5D2}" type="pres">
      <dgm:prSet presAssocID="{91D7FBC4-C4F4-4656-8FAB-0544C55B74FB}" presName="spaceBetweenRectangles" presStyleCnt="0"/>
      <dgm:spPr/>
    </dgm:pt>
    <dgm:pt modelId="{E667B764-E18B-4036-9CA7-1C643A3CBC3B}" type="pres">
      <dgm:prSet presAssocID="{661AE84D-73AC-40EF-B552-8D9458BCE295}" presName="composite" presStyleCnt="0"/>
      <dgm:spPr/>
    </dgm:pt>
    <dgm:pt modelId="{098488A6-2EEE-49A3-875D-F977C4F9BC8A}" type="pres">
      <dgm:prSet presAssocID="{661AE84D-73AC-40EF-B552-8D9458BCE295}" presName="Parent1" presStyleLbl="node1" presStyleIdx="2" presStyleCnt="8">
        <dgm:presLayoutVars>
          <dgm:chMax val="1"/>
          <dgm:chPref val="1"/>
          <dgm:bulletEnabled val="1"/>
        </dgm:presLayoutVars>
      </dgm:prSet>
      <dgm:spPr/>
      <dgm:t>
        <a:bodyPr/>
        <a:lstStyle/>
        <a:p>
          <a:endParaRPr lang="en-GB"/>
        </a:p>
      </dgm:t>
    </dgm:pt>
    <dgm:pt modelId="{A9A109A5-8658-4310-9AFA-69B2BF2A7D73}" type="pres">
      <dgm:prSet presAssocID="{661AE84D-73AC-40EF-B552-8D9458BCE295}" presName="Childtext1" presStyleLbl="revTx" presStyleIdx="1" presStyleCnt="4" custLinFactNeighborX="5392" custLinFactNeighborY="15172">
        <dgm:presLayoutVars>
          <dgm:chMax val="0"/>
          <dgm:chPref val="0"/>
          <dgm:bulletEnabled val="1"/>
        </dgm:presLayoutVars>
      </dgm:prSet>
      <dgm:spPr/>
      <dgm:t>
        <a:bodyPr/>
        <a:lstStyle/>
        <a:p>
          <a:endParaRPr lang="en-GB"/>
        </a:p>
      </dgm:t>
    </dgm:pt>
    <dgm:pt modelId="{9BA80E79-93B7-45D0-A28F-093E3076CABC}" type="pres">
      <dgm:prSet presAssocID="{661AE84D-73AC-40EF-B552-8D9458BCE295}" presName="BalanceSpacing" presStyleCnt="0"/>
      <dgm:spPr/>
    </dgm:pt>
    <dgm:pt modelId="{F565E599-C928-48F1-A54C-8F1DAF4DF0C7}" type="pres">
      <dgm:prSet presAssocID="{661AE84D-73AC-40EF-B552-8D9458BCE295}" presName="BalanceSpacing1" presStyleCnt="0"/>
      <dgm:spPr/>
    </dgm:pt>
    <dgm:pt modelId="{F86E7647-3FAC-4101-8A18-284D2596B71B}" type="pres">
      <dgm:prSet presAssocID="{7741EDF6-C1E9-473E-9121-EEB92664C493}" presName="Accent1Text" presStyleLbl="node1" presStyleIdx="3" presStyleCnt="8"/>
      <dgm:spPr/>
      <dgm:t>
        <a:bodyPr/>
        <a:lstStyle/>
        <a:p>
          <a:endParaRPr lang="en-GB"/>
        </a:p>
      </dgm:t>
    </dgm:pt>
    <dgm:pt modelId="{EC105789-302D-4AB9-A391-FA42157BBEC4}" type="pres">
      <dgm:prSet presAssocID="{7741EDF6-C1E9-473E-9121-EEB92664C493}" presName="spaceBetweenRectangles" presStyleCnt="0"/>
      <dgm:spPr/>
    </dgm:pt>
    <dgm:pt modelId="{619B0E37-09F3-4F90-93D5-2A100F85E703}" type="pres">
      <dgm:prSet presAssocID="{6EB1DE2C-1F67-4285-AC09-BB4915475221}" presName="composite" presStyleCnt="0"/>
      <dgm:spPr/>
    </dgm:pt>
    <dgm:pt modelId="{0184352D-9BFB-4187-8130-C55F863ADD61}" type="pres">
      <dgm:prSet presAssocID="{6EB1DE2C-1F67-4285-AC09-BB4915475221}" presName="Parent1" presStyleLbl="node1" presStyleIdx="4" presStyleCnt="8">
        <dgm:presLayoutVars>
          <dgm:chMax val="1"/>
          <dgm:chPref val="1"/>
          <dgm:bulletEnabled val="1"/>
        </dgm:presLayoutVars>
      </dgm:prSet>
      <dgm:spPr/>
      <dgm:t>
        <a:bodyPr/>
        <a:lstStyle/>
        <a:p>
          <a:endParaRPr lang="en-GB"/>
        </a:p>
      </dgm:t>
    </dgm:pt>
    <dgm:pt modelId="{199E1F6E-74D0-46AF-8758-8F9AE3508CB9}" type="pres">
      <dgm:prSet presAssocID="{6EB1DE2C-1F67-4285-AC09-BB4915475221}" presName="Childtext1" presStyleLbl="revTx" presStyleIdx="2" presStyleCnt="4">
        <dgm:presLayoutVars>
          <dgm:chMax val="0"/>
          <dgm:chPref val="0"/>
          <dgm:bulletEnabled val="1"/>
        </dgm:presLayoutVars>
      </dgm:prSet>
      <dgm:spPr/>
      <dgm:t>
        <a:bodyPr/>
        <a:lstStyle/>
        <a:p>
          <a:endParaRPr lang="en-GB"/>
        </a:p>
      </dgm:t>
    </dgm:pt>
    <dgm:pt modelId="{353EEA5E-01C0-4954-B8B0-1308AECA2601}" type="pres">
      <dgm:prSet presAssocID="{6EB1DE2C-1F67-4285-AC09-BB4915475221}" presName="BalanceSpacing" presStyleCnt="0"/>
      <dgm:spPr/>
    </dgm:pt>
    <dgm:pt modelId="{9D34B21B-11D8-49A0-890A-23D7D8910277}" type="pres">
      <dgm:prSet presAssocID="{6EB1DE2C-1F67-4285-AC09-BB4915475221}" presName="BalanceSpacing1" presStyleCnt="0"/>
      <dgm:spPr/>
    </dgm:pt>
    <dgm:pt modelId="{186E93F7-035A-4EFE-A731-98F81A19B6A7}" type="pres">
      <dgm:prSet presAssocID="{204B2C5E-B3A3-4446-A74E-BCC3D9C97FF8}" presName="Accent1Text" presStyleLbl="node1" presStyleIdx="5" presStyleCnt="8"/>
      <dgm:spPr/>
      <dgm:t>
        <a:bodyPr/>
        <a:lstStyle/>
        <a:p>
          <a:endParaRPr lang="en-GB"/>
        </a:p>
      </dgm:t>
    </dgm:pt>
    <dgm:pt modelId="{F3A32FBD-2B57-47B4-9353-C366E73E14B4}" type="pres">
      <dgm:prSet presAssocID="{204B2C5E-B3A3-4446-A74E-BCC3D9C97FF8}" presName="spaceBetweenRectangles" presStyleCnt="0"/>
      <dgm:spPr/>
    </dgm:pt>
    <dgm:pt modelId="{2FE75A7B-120D-4722-B63E-97AAA2D8F8E5}" type="pres">
      <dgm:prSet presAssocID="{8EE0B645-5895-4D24-8CF2-DD9DFA6775EE}" presName="composite" presStyleCnt="0"/>
      <dgm:spPr/>
    </dgm:pt>
    <dgm:pt modelId="{27E5C62B-4831-4516-B94B-5E2EB035DE0F}" type="pres">
      <dgm:prSet presAssocID="{8EE0B645-5895-4D24-8CF2-DD9DFA6775EE}" presName="Parent1" presStyleLbl="node1" presStyleIdx="6" presStyleCnt="8" custLinFactX="-7022" custLinFactY="-72325" custLinFactNeighborX="-100000" custLinFactNeighborY="-100000">
        <dgm:presLayoutVars>
          <dgm:chMax val="1"/>
          <dgm:chPref val="1"/>
          <dgm:bulletEnabled val="1"/>
        </dgm:presLayoutVars>
      </dgm:prSet>
      <dgm:spPr/>
      <dgm:t>
        <a:bodyPr/>
        <a:lstStyle/>
        <a:p>
          <a:endParaRPr lang="en-GB"/>
        </a:p>
      </dgm:t>
    </dgm:pt>
    <dgm:pt modelId="{2BDB66A0-8616-4554-9F9A-5FE7613B559B}" type="pres">
      <dgm:prSet presAssocID="{8EE0B645-5895-4D24-8CF2-DD9DFA6775EE}" presName="Childtext1" presStyleLbl="revTx" presStyleIdx="3" presStyleCnt="4">
        <dgm:presLayoutVars>
          <dgm:chMax val="0"/>
          <dgm:chPref val="0"/>
          <dgm:bulletEnabled val="1"/>
        </dgm:presLayoutVars>
      </dgm:prSet>
      <dgm:spPr/>
    </dgm:pt>
    <dgm:pt modelId="{F9860312-180F-4FE4-9134-3D1BB448EC72}" type="pres">
      <dgm:prSet presAssocID="{8EE0B645-5895-4D24-8CF2-DD9DFA6775EE}" presName="BalanceSpacing" presStyleCnt="0"/>
      <dgm:spPr/>
    </dgm:pt>
    <dgm:pt modelId="{A9CAC5CE-F73D-46B2-9ACA-89466BEE0A36}" type="pres">
      <dgm:prSet presAssocID="{8EE0B645-5895-4D24-8CF2-DD9DFA6775EE}" presName="BalanceSpacing1" presStyleCnt="0"/>
      <dgm:spPr/>
    </dgm:pt>
    <dgm:pt modelId="{A8A56AE3-AB9F-40C0-B43F-2A6E8C91F33B}" type="pres">
      <dgm:prSet presAssocID="{F2014C60-195E-4488-9AA6-F77A42EEB4ED}" presName="Accent1Text" presStyleLbl="node1" presStyleIdx="7" presStyleCnt="8" custLinFactX="-64061" custLinFactY="-100000" custLinFactNeighborX="-100000" custLinFactNeighborY="-154663"/>
      <dgm:spPr/>
      <dgm:t>
        <a:bodyPr/>
        <a:lstStyle/>
        <a:p>
          <a:endParaRPr lang="en-GB"/>
        </a:p>
      </dgm:t>
    </dgm:pt>
  </dgm:ptLst>
  <dgm:cxnLst>
    <dgm:cxn modelId="{29B3CABF-6E64-4DA2-8E5D-0B46C61EC5C2}" srcId="{1ACC9EA8-272A-4C3F-875E-F2F7FAEF7414}" destId="{661AE84D-73AC-40EF-B552-8D9458BCE295}" srcOrd="1" destOrd="0" parTransId="{20AE0D71-214D-4A33-81CD-B4F7C012569B}" sibTransId="{7741EDF6-C1E9-473E-9121-EEB92664C493}"/>
    <dgm:cxn modelId="{42C4B9CC-76DC-40D9-A1F6-E383888AA5EB}" type="presOf" srcId="{6EB1DE2C-1F67-4285-AC09-BB4915475221}" destId="{0184352D-9BFB-4187-8130-C55F863ADD61}" srcOrd="0" destOrd="0" presId="urn:microsoft.com/office/officeart/2008/layout/AlternatingHexagons"/>
    <dgm:cxn modelId="{8D78020D-0C4E-4A12-B246-3FF66E25E716}" type="presOf" srcId="{204B2C5E-B3A3-4446-A74E-BCC3D9C97FF8}" destId="{186E93F7-035A-4EFE-A731-98F81A19B6A7}" srcOrd="0" destOrd="0" presId="urn:microsoft.com/office/officeart/2008/layout/AlternatingHexagons"/>
    <dgm:cxn modelId="{BF333899-5CFD-4939-887A-24022FCF313B}" type="presOf" srcId="{CAF561FE-8004-4875-A6A9-2B61E1B77AE6}" destId="{ACC76758-835E-4EC1-B687-61A2233C70F1}" srcOrd="0" destOrd="0" presId="urn:microsoft.com/office/officeart/2008/layout/AlternatingHexagons"/>
    <dgm:cxn modelId="{12A522F9-AB6C-4521-B3A0-016243540112}" srcId="{1ACC9EA8-272A-4C3F-875E-F2F7FAEF7414}" destId="{8EE0B645-5895-4D24-8CF2-DD9DFA6775EE}" srcOrd="3" destOrd="0" parTransId="{CA338B6D-D674-4CFB-AB02-6C23BEF93B0F}" sibTransId="{F2014C60-195E-4488-9AA6-F77A42EEB4ED}"/>
    <dgm:cxn modelId="{49A50CD8-9910-451E-9FD9-9199A3EF5D42}" srcId="{661AE84D-73AC-40EF-B552-8D9458BCE295}" destId="{CFDB2299-2DD6-4641-87B0-C2D5D92F18F6}" srcOrd="0" destOrd="0" parTransId="{69ADD3F4-CEEE-40A4-B225-1A9463D61C98}" sibTransId="{6B713264-6C19-41C5-BF7C-A622D6EF6E8D}"/>
    <dgm:cxn modelId="{023BB56E-0B5A-4C3E-B618-523636A17F91}" type="presOf" srcId="{8EE0B645-5895-4D24-8CF2-DD9DFA6775EE}" destId="{27E5C62B-4831-4516-B94B-5E2EB035DE0F}" srcOrd="0" destOrd="0" presId="urn:microsoft.com/office/officeart/2008/layout/AlternatingHexagons"/>
    <dgm:cxn modelId="{68C5B29A-8A20-42FB-84C6-541845CCE22B}" type="presOf" srcId="{F2014C60-195E-4488-9AA6-F77A42EEB4ED}" destId="{A8A56AE3-AB9F-40C0-B43F-2A6E8C91F33B}" srcOrd="0" destOrd="0" presId="urn:microsoft.com/office/officeart/2008/layout/AlternatingHexagons"/>
    <dgm:cxn modelId="{2E07EAE0-E10D-47F7-B15E-C48A9046BD13}" type="presOf" srcId="{661AE84D-73AC-40EF-B552-8D9458BCE295}" destId="{098488A6-2EEE-49A3-875D-F977C4F9BC8A}" srcOrd="0" destOrd="0" presId="urn:microsoft.com/office/officeart/2008/layout/AlternatingHexagons"/>
    <dgm:cxn modelId="{4DDEFB52-157D-4F1B-8FDE-3DB8834DE9C5}" type="presOf" srcId="{91D7FBC4-C4F4-4656-8FAB-0544C55B74FB}" destId="{1F340397-1B2E-4397-BADC-51EFBCB01E3F}" srcOrd="0" destOrd="0" presId="urn:microsoft.com/office/officeart/2008/layout/AlternatingHexagons"/>
    <dgm:cxn modelId="{08C975A3-0DE1-4D30-888D-748E208E2BDF}" type="presOf" srcId="{CFDB2299-2DD6-4641-87B0-C2D5D92F18F6}" destId="{A9A109A5-8658-4310-9AFA-69B2BF2A7D73}" srcOrd="0" destOrd="0" presId="urn:microsoft.com/office/officeart/2008/layout/AlternatingHexagons"/>
    <dgm:cxn modelId="{08659015-6DE4-47F9-BFE0-BB5E5CFD5F38}" type="presOf" srcId="{7741EDF6-C1E9-473E-9121-EEB92664C493}" destId="{F86E7647-3FAC-4101-8A18-284D2596B71B}" srcOrd="0" destOrd="0" presId="urn:microsoft.com/office/officeart/2008/layout/AlternatingHexagons"/>
    <dgm:cxn modelId="{0F475D8D-153F-4EF1-94ED-0984A1946BE0}" type="presOf" srcId="{1ACC9EA8-272A-4C3F-875E-F2F7FAEF7414}" destId="{2B93BD13-741C-4627-BCEB-9FC8D93F55D9}" srcOrd="0" destOrd="0" presId="urn:microsoft.com/office/officeart/2008/layout/AlternatingHexagons"/>
    <dgm:cxn modelId="{DD83024E-F417-4E18-A430-F4B12D16664E}" srcId="{1ACC9EA8-272A-4C3F-875E-F2F7FAEF7414}" destId="{CAF561FE-8004-4875-A6A9-2B61E1B77AE6}" srcOrd="0" destOrd="0" parTransId="{15F793BF-6CE1-4C37-8569-FFDC15DE20CB}" sibTransId="{91D7FBC4-C4F4-4656-8FAB-0544C55B74FB}"/>
    <dgm:cxn modelId="{EA98DB6D-0A03-4EA7-946E-301C4F908968}" srcId="{1ACC9EA8-272A-4C3F-875E-F2F7FAEF7414}" destId="{6EB1DE2C-1F67-4285-AC09-BB4915475221}" srcOrd="2" destOrd="0" parTransId="{3FFD1DE8-845F-48CE-9F88-97E04D71F7A9}" sibTransId="{204B2C5E-B3A3-4446-A74E-BCC3D9C97FF8}"/>
    <dgm:cxn modelId="{93C123E3-DB02-4C6E-8C6F-086C2DCE2B7F}" type="presParOf" srcId="{2B93BD13-741C-4627-BCEB-9FC8D93F55D9}" destId="{01CFB669-95E7-4B55-A49D-1F8DA4317CFE}" srcOrd="0" destOrd="0" presId="urn:microsoft.com/office/officeart/2008/layout/AlternatingHexagons"/>
    <dgm:cxn modelId="{0248297C-6B66-4E80-8780-31EE2F01B5EB}" type="presParOf" srcId="{01CFB669-95E7-4B55-A49D-1F8DA4317CFE}" destId="{ACC76758-835E-4EC1-B687-61A2233C70F1}" srcOrd="0" destOrd="0" presId="urn:microsoft.com/office/officeart/2008/layout/AlternatingHexagons"/>
    <dgm:cxn modelId="{018E2B30-B700-4425-A2A6-29849E371450}" type="presParOf" srcId="{01CFB669-95E7-4B55-A49D-1F8DA4317CFE}" destId="{C4E3768F-1310-4898-9188-71E0BC2FDAE2}" srcOrd="1" destOrd="0" presId="urn:microsoft.com/office/officeart/2008/layout/AlternatingHexagons"/>
    <dgm:cxn modelId="{4605DD40-1883-4B07-99AE-05C9CF888063}" type="presParOf" srcId="{01CFB669-95E7-4B55-A49D-1F8DA4317CFE}" destId="{BB6FE068-6641-45C3-BE31-9285F4A4BB97}" srcOrd="2" destOrd="0" presId="urn:microsoft.com/office/officeart/2008/layout/AlternatingHexagons"/>
    <dgm:cxn modelId="{3F3E242F-4073-4B36-A76B-3084D07C8ADA}" type="presParOf" srcId="{01CFB669-95E7-4B55-A49D-1F8DA4317CFE}" destId="{7E4F1A26-7D4C-43DE-AB23-41C819B65069}" srcOrd="3" destOrd="0" presId="urn:microsoft.com/office/officeart/2008/layout/AlternatingHexagons"/>
    <dgm:cxn modelId="{6BDC3547-7CAA-4605-B8D5-E50066004DED}" type="presParOf" srcId="{01CFB669-95E7-4B55-A49D-1F8DA4317CFE}" destId="{1F340397-1B2E-4397-BADC-51EFBCB01E3F}" srcOrd="4" destOrd="0" presId="urn:microsoft.com/office/officeart/2008/layout/AlternatingHexagons"/>
    <dgm:cxn modelId="{EC5212D2-3356-4884-A412-490923D6CB0D}" type="presParOf" srcId="{2B93BD13-741C-4627-BCEB-9FC8D93F55D9}" destId="{BF6A0063-D39E-4B7E-B0D5-9D0FFA38E5D2}" srcOrd="1" destOrd="0" presId="urn:microsoft.com/office/officeart/2008/layout/AlternatingHexagons"/>
    <dgm:cxn modelId="{D4AAE733-E7D0-4153-9529-D06B0E0E6638}" type="presParOf" srcId="{2B93BD13-741C-4627-BCEB-9FC8D93F55D9}" destId="{E667B764-E18B-4036-9CA7-1C643A3CBC3B}" srcOrd="2" destOrd="0" presId="urn:microsoft.com/office/officeart/2008/layout/AlternatingHexagons"/>
    <dgm:cxn modelId="{11647787-8007-4006-AC5F-E234827985AA}" type="presParOf" srcId="{E667B764-E18B-4036-9CA7-1C643A3CBC3B}" destId="{098488A6-2EEE-49A3-875D-F977C4F9BC8A}" srcOrd="0" destOrd="0" presId="urn:microsoft.com/office/officeart/2008/layout/AlternatingHexagons"/>
    <dgm:cxn modelId="{62A03AF6-E4AB-48EC-8890-9E5A3E59CA81}" type="presParOf" srcId="{E667B764-E18B-4036-9CA7-1C643A3CBC3B}" destId="{A9A109A5-8658-4310-9AFA-69B2BF2A7D73}" srcOrd="1" destOrd="0" presId="urn:microsoft.com/office/officeart/2008/layout/AlternatingHexagons"/>
    <dgm:cxn modelId="{740BB184-086E-46B5-9183-B5CF2E45FC36}" type="presParOf" srcId="{E667B764-E18B-4036-9CA7-1C643A3CBC3B}" destId="{9BA80E79-93B7-45D0-A28F-093E3076CABC}" srcOrd="2" destOrd="0" presId="urn:microsoft.com/office/officeart/2008/layout/AlternatingHexagons"/>
    <dgm:cxn modelId="{A92785C6-4FF9-4A62-A81B-1795C0F951D6}" type="presParOf" srcId="{E667B764-E18B-4036-9CA7-1C643A3CBC3B}" destId="{F565E599-C928-48F1-A54C-8F1DAF4DF0C7}" srcOrd="3" destOrd="0" presId="urn:microsoft.com/office/officeart/2008/layout/AlternatingHexagons"/>
    <dgm:cxn modelId="{5164AD53-A8D0-4851-9737-D3D60ED8DBD2}" type="presParOf" srcId="{E667B764-E18B-4036-9CA7-1C643A3CBC3B}" destId="{F86E7647-3FAC-4101-8A18-284D2596B71B}" srcOrd="4" destOrd="0" presId="urn:microsoft.com/office/officeart/2008/layout/AlternatingHexagons"/>
    <dgm:cxn modelId="{7F49FD3B-CD8F-4B9C-B9E6-0413411AA518}" type="presParOf" srcId="{2B93BD13-741C-4627-BCEB-9FC8D93F55D9}" destId="{EC105789-302D-4AB9-A391-FA42157BBEC4}" srcOrd="3" destOrd="0" presId="urn:microsoft.com/office/officeart/2008/layout/AlternatingHexagons"/>
    <dgm:cxn modelId="{71534A1D-D9AD-4A38-B946-BF385B9FE916}" type="presParOf" srcId="{2B93BD13-741C-4627-BCEB-9FC8D93F55D9}" destId="{619B0E37-09F3-4F90-93D5-2A100F85E703}" srcOrd="4" destOrd="0" presId="urn:microsoft.com/office/officeart/2008/layout/AlternatingHexagons"/>
    <dgm:cxn modelId="{13ED387A-DC51-4782-B83A-520BF6F724ED}" type="presParOf" srcId="{619B0E37-09F3-4F90-93D5-2A100F85E703}" destId="{0184352D-9BFB-4187-8130-C55F863ADD61}" srcOrd="0" destOrd="0" presId="urn:microsoft.com/office/officeart/2008/layout/AlternatingHexagons"/>
    <dgm:cxn modelId="{D6E7A2F3-A2D9-4BE4-91A7-3D51A03A50EA}" type="presParOf" srcId="{619B0E37-09F3-4F90-93D5-2A100F85E703}" destId="{199E1F6E-74D0-46AF-8758-8F9AE3508CB9}" srcOrd="1" destOrd="0" presId="urn:microsoft.com/office/officeart/2008/layout/AlternatingHexagons"/>
    <dgm:cxn modelId="{051F45AE-85D5-4845-B966-A6BAE10CC212}" type="presParOf" srcId="{619B0E37-09F3-4F90-93D5-2A100F85E703}" destId="{353EEA5E-01C0-4954-B8B0-1308AECA2601}" srcOrd="2" destOrd="0" presId="urn:microsoft.com/office/officeart/2008/layout/AlternatingHexagons"/>
    <dgm:cxn modelId="{71D5CE6F-FDC4-4341-8A9F-4961EE744FB2}" type="presParOf" srcId="{619B0E37-09F3-4F90-93D5-2A100F85E703}" destId="{9D34B21B-11D8-49A0-890A-23D7D8910277}" srcOrd="3" destOrd="0" presId="urn:microsoft.com/office/officeart/2008/layout/AlternatingHexagons"/>
    <dgm:cxn modelId="{BDB3F4C8-CFC4-4A3A-BBD9-7CA0A52495D7}" type="presParOf" srcId="{619B0E37-09F3-4F90-93D5-2A100F85E703}" destId="{186E93F7-035A-4EFE-A731-98F81A19B6A7}" srcOrd="4" destOrd="0" presId="urn:microsoft.com/office/officeart/2008/layout/AlternatingHexagons"/>
    <dgm:cxn modelId="{8650A80E-A686-4A4F-BD11-E493A02F3A48}" type="presParOf" srcId="{2B93BD13-741C-4627-BCEB-9FC8D93F55D9}" destId="{F3A32FBD-2B57-47B4-9353-C366E73E14B4}" srcOrd="5" destOrd="0" presId="urn:microsoft.com/office/officeart/2008/layout/AlternatingHexagons"/>
    <dgm:cxn modelId="{5E19933D-F22C-47F1-9C88-7C5780E4CC90}" type="presParOf" srcId="{2B93BD13-741C-4627-BCEB-9FC8D93F55D9}" destId="{2FE75A7B-120D-4722-B63E-97AAA2D8F8E5}" srcOrd="6" destOrd="0" presId="urn:microsoft.com/office/officeart/2008/layout/AlternatingHexagons"/>
    <dgm:cxn modelId="{19B02C75-87EF-4B86-A35D-56316BA0B547}" type="presParOf" srcId="{2FE75A7B-120D-4722-B63E-97AAA2D8F8E5}" destId="{27E5C62B-4831-4516-B94B-5E2EB035DE0F}" srcOrd="0" destOrd="0" presId="urn:microsoft.com/office/officeart/2008/layout/AlternatingHexagons"/>
    <dgm:cxn modelId="{7046AA6D-A118-4263-851C-18A9BCD2FAD1}" type="presParOf" srcId="{2FE75A7B-120D-4722-B63E-97AAA2D8F8E5}" destId="{2BDB66A0-8616-4554-9F9A-5FE7613B559B}" srcOrd="1" destOrd="0" presId="urn:microsoft.com/office/officeart/2008/layout/AlternatingHexagons"/>
    <dgm:cxn modelId="{25376B85-6BF8-416B-A827-DAE41A5236D3}" type="presParOf" srcId="{2FE75A7B-120D-4722-B63E-97AAA2D8F8E5}" destId="{F9860312-180F-4FE4-9134-3D1BB448EC72}" srcOrd="2" destOrd="0" presId="urn:microsoft.com/office/officeart/2008/layout/AlternatingHexagons"/>
    <dgm:cxn modelId="{985D416A-9C3A-4741-93D2-B1E46DED373B}" type="presParOf" srcId="{2FE75A7B-120D-4722-B63E-97AAA2D8F8E5}" destId="{A9CAC5CE-F73D-46B2-9ACA-89466BEE0A36}" srcOrd="3" destOrd="0" presId="urn:microsoft.com/office/officeart/2008/layout/AlternatingHexagons"/>
    <dgm:cxn modelId="{3C816C5D-BDA4-4E1D-A411-1900EB3192A5}" type="presParOf" srcId="{2FE75A7B-120D-4722-B63E-97AAA2D8F8E5}" destId="{A8A56AE3-AB9F-40C0-B43F-2A6E8C91F33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050" cy="495974"/>
          </a:xfrm>
          <a:prstGeom prst="rect">
            <a:avLst/>
          </a:prstGeom>
        </p:spPr>
        <p:txBody>
          <a:bodyPr vert="horz" wrap="square" lIns="90597" tIns="45298" rIns="90597" bIns="45298" numCol="1" anchor="t" anchorCtr="0" compatLnSpc="1">
            <a:prstTxWarp prst="textNoShape">
              <a:avLst/>
            </a:prstTxWarp>
          </a:bodyPr>
          <a:lstStyle>
            <a:lvl1pPr>
              <a:defRPr sz="1200">
                <a:latin typeface="Tw Cen MT"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851103" y="0"/>
            <a:ext cx="2945050" cy="495974"/>
          </a:xfrm>
          <a:prstGeom prst="rect">
            <a:avLst/>
          </a:prstGeom>
        </p:spPr>
        <p:txBody>
          <a:bodyPr vert="horz" wrap="square" lIns="90597" tIns="45298" rIns="90597" bIns="45298" numCol="1" anchor="t" anchorCtr="0" compatLnSpc="1">
            <a:prstTxWarp prst="textNoShape">
              <a:avLst/>
            </a:prstTxWarp>
          </a:bodyPr>
          <a:lstStyle>
            <a:lvl1pPr algn="r">
              <a:defRPr sz="1200">
                <a:latin typeface="Tw Cen MT" charset="0"/>
                <a:ea typeface="ＭＳ Ｐゴシック" charset="-128"/>
              </a:defRPr>
            </a:lvl1pPr>
          </a:lstStyle>
          <a:p>
            <a:pPr>
              <a:defRPr/>
            </a:pPr>
            <a:fld id="{09B74ECD-1FF9-4C7C-A488-5FFCDD837619}" type="datetime1">
              <a:rPr lang="en-US"/>
              <a:pPr>
                <a:defRPr/>
              </a:pPr>
              <a:t>10/31/2016</a:t>
            </a:fld>
            <a:endParaRPr lang="en-US"/>
          </a:p>
        </p:txBody>
      </p:sp>
      <p:sp>
        <p:nvSpPr>
          <p:cNvPr id="4" name="Footer Placeholder 3"/>
          <p:cNvSpPr>
            <a:spLocks noGrp="1"/>
          </p:cNvSpPr>
          <p:nvPr>
            <p:ph type="ftr" sz="quarter" idx="2"/>
          </p:nvPr>
        </p:nvSpPr>
        <p:spPr>
          <a:xfrm>
            <a:off x="2" y="9430503"/>
            <a:ext cx="2945050" cy="495974"/>
          </a:xfrm>
          <a:prstGeom prst="rect">
            <a:avLst/>
          </a:prstGeom>
        </p:spPr>
        <p:txBody>
          <a:bodyPr vert="horz" wrap="square" lIns="90597" tIns="45298" rIns="90597" bIns="45298" numCol="1" anchor="b" anchorCtr="0" compatLnSpc="1">
            <a:prstTxWarp prst="textNoShape">
              <a:avLst/>
            </a:prstTxWarp>
          </a:bodyPr>
          <a:lstStyle>
            <a:lvl1pPr>
              <a:defRPr sz="1200">
                <a:latin typeface="Tw Cen MT"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51103" y="9430503"/>
            <a:ext cx="2945050" cy="495974"/>
          </a:xfrm>
          <a:prstGeom prst="rect">
            <a:avLst/>
          </a:prstGeom>
        </p:spPr>
        <p:txBody>
          <a:bodyPr vert="horz" wrap="square" lIns="90597" tIns="45298" rIns="90597" bIns="45298" numCol="1" anchor="b" anchorCtr="0" compatLnSpc="1">
            <a:prstTxWarp prst="textNoShape">
              <a:avLst/>
            </a:prstTxWarp>
          </a:bodyPr>
          <a:lstStyle>
            <a:lvl1pPr algn="r">
              <a:defRPr sz="1200">
                <a:latin typeface="Tw Cen MT" charset="0"/>
                <a:ea typeface="ＭＳ Ｐゴシック" charset="-128"/>
              </a:defRPr>
            </a:lvl1pPr>
          </a:lstStyle>
          <a:p>
            <a:pPr>
              <a:defRPr/>
            </a:pPr>
            <a:fld id="{97F222D2-4D35-4750-9BFA-9300314A84E2}" type="slidenum">
              <a:rPr lang="en-US"/>
              <a:pPr>
                <a:defRPr/>
              </a:pPr>
              <a:t>‹#›</a:t>
            </a:fld>
            <a:endParaRPr lang="en-US"/>
          </a:p>
        </p:txBody>
      </p:sp>
    </p:spTree>
    <p:extLst>
      <p:ext uri="{BB962C8B-B14F-4D97-AF65-F5344CB8AC3E}">
        <p14:creationId xmlns:p14="http://schemas.microsoft.com/office/powerpoint/2010/main" val="1678143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573" cy="495974"/>
          </a:xfrm>
          <a:prstGeom prst="rect">
            <a:avLst/>
          </a:prstGeom>
        </p:spPr>
        <p:txBody>
          <a:bodyPr vert="horz" wrap="square" lIns="91229" tIns="45615" rIns="91229" bIns="45615" numCol="1" anchor="t" anchorCtr="0" compatLnSpc="1">
            <a:prstTxWarp prst="textNoShape">
              <a:avLst/>
            </a:prstTxWarp>
          </a:bodyPr>
          <a:lstStyle>
            <a:lvl1pPr>
              <a:defRPr sz="1200">
                <a:latin typeface="Tw Cen MT" charset="0"/>
                <a:ea typeface="ＭＳ Ｐゴシック" charset="-128"/>
                <a:cs typeface="Arial" charset="0"/>
              </a:defRPr>
            </a:lvl1pPr>
          </a:lstStyle>
          <a:p>
            <a:pPr>
              <a:defRPr/>
            </a:pPr>
            <a:endParaRPr lang="en-US"/>
          </a:p>
        </p:txBody>
      </p:sp>
      <p:sp>
        <p:nvSpPr>
          <p:cNvPr id="3" name="Date Placeholder 2"/>
          <p:cNvSpPr>
            <a:spLocks noGrp="1"/>
          </p:cNvSpPr>
          <p:nvPr>
            <p:ph type="dt" idx="1"/>
          </p:nvPr>
        </p:nvSpPr>
        <p:spPr>
          <a:xfrm>
            <a:off x="3849581" y="0"/>
            <a:ext cx="2946573" cy="495974"/>
          </a:xfrm>
          <a:prstGeom prst="rect">
            <a:avLst/>
          </a:prstGeom>
        </p:spPr>
        <p:txBody>
          <a:bodyPr vert="horz" wrap="square" lIns="91229" tIns="45615" rIns="91229" bIns="45615" numCol="1" anchor="t" anchorCtr="0" compatLnSpc="1">
            <a:prstTxWarp prst="textNoShape">
              <a:avLst/>
            </a:prstTxWarp>
          </a:bodyPr>
          <a:lstStyle>
            <a:lvl1pPr algn="r">
              <a:defRPr sz="1200">
                <a:latin typeface="Tw Cen MT" charset="0"/>
                <a:ea typeface="ＭＳ Ｐゴシック" charset="-128"/>
                <a:cs typeface="Arial" charset="0"/>
              </a:defRPr>
            </a:lvl1pPr>
          </a:lstStyle>
          <a:p>
            <a:pPr>
              <a:defRPr/>
            </a:pPr>
            <a:fld id="{30B2E109-E785-4B99-9344-BCCEDDE699FE}" type="datetime1">
              <a:rPr lang="en-US"/>
              <a:pPr>
                <a:defRPr/>
              </a:pPr>
              <a:t>10/31/2016</a:t>
            </a:fld>
            <a:endParaRPr lang="en-US"/>
          </a:p>
        </p:txBody>
      </p:sp>
      <p:sp>
        <p:nvSpPr>
          <p:cNvPr id="4" name="Slide Image Placeholder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wrap="square" lIns="91229" tIns="45615" rIns="91229" bIns="45615"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79159" y="4717001"/>
            <a:ext cx="5439358" cy="4465518"/>
          </a:xfrm>
          <a:prstGeom prst="rect">
            <a:avLst/>
          </a:prstGeom>
        </p:spPr>
        <p:txBody>
          <a:bodyPr vert="horz" wrap="square" lIns="91229" tIns="45615" rIns="91229" bIns="456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9430503"/>
            <a:ext cx="2946573" cy="495974"/>
          </a:xfrm>
          <a:prstGeom prst="rect">
            <a:avLst/>
          </a:prstGeom>
        </p:spPr>
        <p:txBody>
          <a:bodyPr vert="horz" wrap="square" lIns="91229" tIns="45615" rIns="91229" bIns="45615" numCol="1" anchor="b" anchorCtr="0" compatLnSpc="1">
            <a:prstTxWarp prst="textNoShape">
              <a:avLst/>
            </a:prstTxWarp>
          </a:bodyPr>
          <a:lstStyle>
            <a:lvl1pPr>
              <a:defRPr sz="1200">
                <a:latin typeface="Tw Cen MT" charset="0"/>
                <a:ea typeface="ＭＳ Ｐゴシック" charset="-128"/>
                <a:cs typeface="Arial" charset="0"/>
              </a:defRPr>
            </a:lvl1pPr>
          </a:lstStyle>
          <a:p>
            <a:pPr>
              <a:defRPr/>
            </a:pPr>
            <a:endParaRPr lang="en-US"/>
          </a:p>
        </p:txBody>
      </p:sp>
      <p:sp>
        <p:nvSpPr>
          <p:cNvPr id="7" name="Slide Number Placeholder 6"/>
          <p:cNvSpPr>
            <a:spLocks noGrp="1"/>
          </p:cNvSpPr>
          <p:nvPr>
            <p:ph type="sldNum" sz="quarter" idx="5"/>
          </p:nvPr>
        </p:nvSpPr>
        <p:spPr>
          <a:xfrm>
            <a:off x="3849581" y="9430503"/>
            <a:ext cx="2946573" cy="495974"/>
          </a:xfrm>
          <a:prstGeom prst="rect">
            <a:avLst/>
          </a:prstGeom>
        </p:spPr>
        <p:txBody>
          <a:bodyPr vert="horz" wrap="square" lIns="91229" tIns="45615" rIns="91229" bIns="45615" numCol="1" anchor="b" anchorCtr="0" compatLnSpc="1">
            <a:prstTxWarp prst="textNoShape">
              <a:avLst/>
            </a:prstTxWarp>
          </a:bodyPr>
          <a:lstStyle>
            <a:lvl1pPr algn="r">
              <a:defRPr sz="1200">
                <a:latin typeface="Tw Cen MT" charset="0"/>
                <a:ea typeface="ＭＳ Ｐゴシック" charset="-128"/>
                <a:cs typeface="Arial" charset="0"/>
              </a:defRPr>
            </a:lvl1pPr>
          </a:lstStyle>
          <a:p>
            <a:pPr>
              <a:defRPr/>
            </a:pPr>
            <a:fld id="{E9E86C53-4323-4947-A0C1-65A3E0EA7AD5}" type="slidenum">
              <a:rPr lang="en-US"/>
              <a:pPr>
                <a:defRPr/>
              </a:pPr>
              <a:t>‹#›</a:t>
            </a:fld>
            <a:endParaRPr lang="en-US"/>
          </a:p>
        </p:txBody>
      </p:sp>
    </p:spTree>
    <p:extLst>
      <p:ext uri="{BB962C8B-B14F-4D97-AF65-F5344CB8AC3E}">
        <p14:creationId xmlns:p14="http://schemas.microsoft.com/office/powerpoint/2010/main" val="2677330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742EC-5D94-4333-AFDB-8B048D6C9B54}" type="slidenum">
              <a:rPr lang="en-US" smtClean="0"/>
              <a:pPr eaLnBrk="1" hangingPunct="1"/>
              <a:t>2</a:t>
            </a:fld>
            <a:endParaRPr lang="en-US" smtClean="0"/>
          </a:p>
        </p:txBody>
      </p:sp>
    </p:spTree>
    <p:extLst>
      <p:ext uri="{BB962C8B-B14F-4D97-AF65-F5344CB8AC3E}">
        <p14:creationId xmlns:p14="http://schemas.microsoft.com/office/powerpoint/2010/main" val="351733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B384F8-FCC5-41AC-BD86-25B4B6B8B17E}"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609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8672DC-48FD-4556-A01C-73CA43EB9C31}" type="slidenum">
              <a:rPr lang="en-US" altLang="en-US" smtClean="0"/>
              <a:pPr/>
              <a:t>10</a:t>
            </a:fld>
            <a:endParaRPr lang="en-US" altLang="en-US" smtClean="0"/>
          </a:p>
        </p:txBody>
      </p:sp>
    </p:spTree>
    <p:extLst>
      <p:ext uri="{BB962C8B-B14F-4D97-AF65-F5344CB8AC3E}">
        <p14:creationId xmlns:p14="http://schemas.microsoft.com/office/powerpoint/2010/main" val="1594029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108" name="Picture 12" descr="Skyline1-01"/>
          <p:cNvPicPr>
            <a:picLocks noChangeAspect="1" noChangeArrowheads="1"/>
          </p:cNvPicPr>
          <p:nvPr userDrawn="1"/>
        </p:nvPicPr>
        <p:blipFill>
          <a:blip r:embed="rId2" cstate="print"/>
          <a:srcRect r="468" b="29143"/>
          <a:stretch>
            <a:fillRect/>
          </a:stretch>
        </p:blipFill>
        <p:spPr bwMode="auto">
          <a:xfrm>
            <a:off x="0" y="0"/>
            <a:ext cx="9144000" cy="6353175"/>
          </a:xfrm>
          <a:prstGeom prst="rect">
            <a:avLst/>
          </a:prstGeom>
          <a:noFill/>
        </p:spPr>
      </p:pic>
      <p:sp>
        <p:nvSpPr>
          <p:cNvPr id="4103" name="Rectangle 99"/>
          <p:cNvSpPr>
            <a:spLocks noChangeArrowheads="1"/>
          </p:cNvSpPr>
          <p:nvPr userDrawn="1"/>
        </p:nvSpPr>
        <p:spPr bwMode="auto">
          <a:xfrm>
            <a:off x="0" y="5437188"/>
            <a:ext cx="9144000" cy="1425575"/>
          </a:xfrm>
          <a:prstGeom prst="rect">
            <a:avLst/>
          </a:prstGeom>
          <a:solidFill>
            <a:srgbClr val="FFFFFF"/>
          </a:solidFill>
          <a:ln w="9525">
            <a:noFill/>
            <a:miter lim="800000"/>
            <a:headEnd/>
            <a:tailEnd/>
          </a:ln>
        </p:spPr>
        <p:txBody>
          <a:bodyPr lIns="356400" tIns="180000" rIns="356400" bIns="180000"/>
          <a:lstStyle/>
          <a:p>
            <a:pPr>
              <a:spcBef>
                <a:spcPct val="0"/>
              </a:spcBef>
              <a:buFontTx/>
              <a:buNone/>
            </a:pPr>
            <a:endParaRPr lang="en-US" altLang="zh-TW">
              <a:solidFill>
                <a:schemeClr val="tx1"/>
              </a:solidFill>
              <a:ea typeface="PMingLiU" pitchFamily="18" charset="-120"/>
              <a:cs typeface="Arial" pitchFamily="34" charset="0"/>
            </a:endParaRPr>
          </a:p>
        </p:txBody>
      </p:sp>
      <p:sp>
        <p:nvSpPr>
          <p:cNvPr id="4098" name="Rectangle 2"/>
          <p:cNvSpPr>
            <a:spLocks noGrp="1" noChangeArrowheads="1"/>
          </p:cNvSpPr>
          <p:nvPr>
            <p:ph type="ctrTitle"/>
          </p:nvPr>
        </p:nvSpPr>
        <p:spPr>
          <a:xfrm>
            <a:off x="457200" y="2286000"/>
            <a:ext cx="7772400" cy="1470025"/>
          </a:xfrm>
        </p:spPr>
        <p:txBody>
          <a:bodyPr/>
          <a:lstStyle>
            <a:lvl1pPr>
              <a:defRPr sz="2800">
                <a:solidFill>
                  <a:srgbClr val="D31145"/>
                </a:solidFill>
              </a:defRPr>
            </a:lvl1pPr>
          </a:lstStyle>
          <a:p>
            <a:r>
              <a:rPr lang="en-US"/>
              <a:t>Click to edit Master title style</a:t>
            </a:r>
          </a:p>
        </p:txBody>
      </p:sp>
      <p:sp>
        <p:nvSpPr>
          <p:cNvPr id="4099" name="Rectangle 3"/>
          <p:cNvSpPr>
            <a:spLocks noGrp="1" noChangeArrowheads="1"/>
          </p:cNvSpPr>
          <p:nvPr>
            <p:ph type="subTitle" idx="1"/>
          </p:nvPr>
        </p:nvSpPr>
        <p:spPr>
          <a:xfrm>
            <a:off x="457200" y="5562600"/>
            <a:ext cx="6400800" cy="1219200"/>
          </a:xfrm>
        </p:spPr>
        <p:txBody>
          <a:bodyPr/>
          <a:lstStyle>
            <a:lvl1pPr marL="0" indent="0">
              <a:buFontTx/>
              <a:buNone/>
              <a:defRPr b="1"/>
            </a:lvl1pPr>
          </a:lstStyle>
          <a:p>
            <a:r>
              <a:rPr lang="en-US"/>
              <a:t>Click to edit Master subtitle style</a:t>
            </a:r>
          </a:p>
        </p:txBody>
      </p:sp>
      <p:sp>
        <p:nvSpPr>
          <p:cNvPr id="4107" name="Rectangle 11"/>
          <p:cNvSpPr>
            <a:spLocks noChangeArrowheads="1"/>
          </p:cNvSpPr>
          <p:nvPr userDrawn="1"/>
        </p:nvSpPr>
        <p:spPr bwMode="auto">
          <a:xfrm>
            <a:off x="457200" y="6477000"/>
            <a:ext cx="3770313" cy="244475"/>
          </a:xfrm>
          <a:prstGeom prst="rect">
            <a:avLst/>
          </a:prstGeom>
          <a:noFill/>
          <a:ln w="9525">
            <a:noFill/>
            <a:miter lim="800000"/>
            <a:headEnd/>
            <a:tailEnd/>
          </a:ln>
          <a:effectLst/>
        </p:spPr>
        <p:txBody>
          <a:bodyPr wrap="none">
            <a:spAutoFit/>
          </a:bodyPr>
          <a:lstStyle/>
          <a:p>
            <a:pPr>
              <a:spcBef>
                <a:spcPct val="0"/>
              </a:spcBef>
              <a:buFontTx/>
              <a:buNone/>
            </a:pPr>
            <a:r>
              <a:rPr lang="en-US" sz="1000">
                <a:solidFill>
                  <a:srgbClr val="58595B"/>
                </a:solidFill>
                <a:ea typeface="MS PGothic" pitchFamily="34" charset="-128"/>
              </a:rPr>
              <a:t>AIA confidential and proprietary information. Not for distribution. </a:t>
            </a:r>
          </a:p>
        </p:txBody>
      </p:sp>
      <p:pic>
        <p:nvPicPr>
          <p:cNvPr id="10" name="Picture 2" descr="C:\Users\hpaavfe\Desktop\LogoLockup.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24600" y="5743575"/>
            <a:ext cx="2466975" cy="733425"/>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p:txBody>
          <a:bodyPr/>
          <a:lstStyle/>
          <a:p>
            <a:fld id="{3EA6EF80-0E45-43B7-BB40-E9F6751DB742}"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6065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06388" y="381000"/>
            <a:ext cx="7847012" cy="381000"/>
          </a:xfrm>
          <a:prstGeom prst="rect">
            <a:avLst/>
          </a:prstGeom>
          <a:noFill/>
          <a:ln w="9525">
            <a:noFill/>
            <a:miter lim="800000"/>
            <a:headEnd/>
            <a:tailEnd/>
          </a:ln>
        </p:spPr>
        <p:txBody>
          <a:bodyPr/>
          <a:lstStyle/>
          <a:p>
            <a:pPr lvl="0"/>
            <a:r>
              <a:rPr lang="en-US" smtClean="0"/>
              <a:t>Click to edit Master title style</a:t>
            </a:r>
            <a:endParaRPr lang="en-US" dirty="0"/>
          </a:p>
        </p:txBody>
      </p:sp>
      <p:sp>
        <p:nvSpPr>
          <p:cNvPr id="3" name="Slide Number Placeholder 10"/>
          <p:cNvSpPr>
            <a:spLocks noGrp="1"/>
          </p:cNvSpPr>
          <p:nvPr>
            <p:ph type="sldNum" sz="quarter" idx="10"/>
          </p:nvPr>
        </p:nvSpPr>
        <p:spPr/>
        <p:txBody>
          <a:bodyPr/>
          <a:lstStyle>
            <a:lvl1pPr>
              <a:defRPr/>
            </a:lvl1pPr>
          </a:lstStyle>
          <a:p>
            <a:pPr>
              <a:defRPr/>
            </a:pPr>
            <a:fld id="{0A288349-6F7A-4175-A3BC-EA7AFC4BE77D}" type="slidenum">
              <a:rPr lang="en-US" altLang="en-US"/>
              <a:pPr>
                <a:defRPr/>
              </a:pPr>
              <a:t>‹#›</a:t>
            </a:fld>
            <a:endParaRPr lang="en-US" altLang="en-US"/>
          </a:p>
        </p:txBody>
      </p:sp>
    </p:spTree>
    <p:extLst>
      <p:ext uri="{BB962C8B-B14F-4D97-AF65-F5344CB8AC3E}">
        <p14:creationId xmlns:p14="http://schemas.microsoft.com/office/powerpoint/2010/main" val="189815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274720"/>
      </p:ext>
    </p:extLst>
  </p:cSld>
  <p:clrMapOvr>
    <a:masterClrMapping/>
  </p:clrMapOvr>
  <p:transition spd="slow">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0349FF8-608A-4C45-92B8-4910B4C36CFE}" type="slidenum">
              <a:rPr lang="en-US" altLang="en-US"/>
              <a:pPr>
                <a:defRPr/>
              </a:pPr>
              <a:t>‹#›</a:t>
            </a:fld>
            <a:endParaRPr lang="en-US" altLang="en-US"/>
          </a:p>
        </p:txBody>
      </p:sp>
    </p:spTree>
    <p:extLst>
      <p:ext uri="{BB962C8B-B14F-4D97-AF65-F5344CB8AC3E}">
        <p14:creationId xmlns:p14="http://schemas.microsoft.com/office/powerpoint/2010/main" val="25887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7454"/>
            <a:ext cx="7315200" cy="762000"/>
          </a:xfrm>
        </p:spPr>
        <p:txBody>
          <a:bodyPr anchor="b" anchorCtr="0"/>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nchor="b"/>
          <a:lstStyle>
            <a:lvl1pPr>
              <a:defRPr sz="1100">
                <a:solidFill>
                  <a:schemeClr val="bg2">
                    <a:lumMod val="75000"/>
                  </a:schemeClr>
                </a:solidFill>
              </a:defRPr>
            </a:lvl1pPr>
          </a:lstStyle>
          <a:p>
            <a:fld id="{C2238868-FF2B-482A-8DB7-57E8DE9932A5}" type="slidenum">
              <a:rPr lang="en-US" smtClean="0"/>
              <a:pPr/>
              <a:t>‹#›</a:t>
            </a:fld>
            <a:endParaRPr lang="en-US" dirty="0"/>
          </a:p>
        </p:txBody>
      </p:sp>
    </p:spTree>
    <p:extLst>
      <p:ext uri="{BB962C8B-B14F-4D97-AF65-F5344CB8AC3E}">
        <p14:creationId xmlns:p14="http://schemas.microsoft.com/office/powerpoint/2010/main" val="223946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4572000" y="4343400"/>
            <a:ext cx="4267200" cy="2362200"/>
          </a:xfrm>
        </p:spPr>
        <p:txBody>
          <a:bodyPr/>
          <a:lstStyle/>
          <a:p>
            <a:endParaRPr lang="en-US"/>
          </a:p>
        </p:txBody>
      </p:sp>
      <p:sp>
        <p:nvSpPr>
          <p:cNvPr id="5" name="Text Placeholder 4"/>
          <p:cNvSpPr>
            <a:spLocks noGrp="1"/>
          </p:cNvSpPr>
          <p:nvPr>
            <p:ph type="body" sz="quarter" idx="12"/>
          </p:nvPr>
        </p:nvSpPr>
        <p:spPr>
          <a:xfrm>
            <a:off x="457200" y="4343400"/>
            <a:ext cx="4038600" cy="2133600"/>
          </a:xfrm>
          <a:ln>
            <a:solidFill>
              <a:schemeClr val="tx1">
                <a:lumMod val="50000"/>
                <a:lumOff val="50000"/>
              </a:schemeClr>
            </a:solidFill>
          </a:ln>
        </p:spPr>
        <p:txBody>
          <a:bodyPr/>
          <a:lstStyle>
            <a:lvl1pPr marL="231775" indent="-231775">
              <a:spcBef>
                <a:spcPts val="300"/>
              </a:spcBef>
              <a:spcAft>
                <a:spcPts val="300"/>
              </a:spcAft>
              <a:buClr>
                <a:srgbClr val="D31145"/>
              </a:buClr>
              <a:defRPr sz="1400"/>
            </a:lvl1pPr>
            <a:lvl2pPr marL="463550" indent="-231775">
              <a:spcBef>
                <a:spcPts val="300"/>
              </a:spcBef>
              <a:spcAft>
                <a:spcPts val="300"/>
              </a:spcAft>
              <a:buClr>
                <a:srgbClr val="D31145"/>
              </a:buClr>
              <a:defRPr sz="1200"/>
            </a:lvl2pPr>
            <a:lvl3pPr marL="682625" indent="-219075">
              <a:spcBef>
                <a:spcPts val="300"/>
              </a:spcBef>
              <a:spcAft>
                <a:spcPts val="300"/>
              </a:spcAft>
              <a:buClr>
                <a:srgbClr val="D31145"/>
              </a:buClr>
              <a:defRPr sz="1050"/>
            </a:lvl3pPr>
            <a:lvl4pPr marL="914400" indent="-231775">
              <a:spcBef>
                <a:spcPts val="300"/>
              </a:spcBef>
              <a:spcAft>
                <a:spcPts val="300"/>
              </a:spcAft>
              <a:buClr>
                <a:srgbClr val="D31145"/>
              </a:buClr>
              <a:defRPr sz="1050"/>
            </a:lvl4pPr>
            <a:lvl5pPr marL="1146175" indent="-231775">
              <a:spcBef>
                <a:spcPts val="300"/>
              </a:spcBef>
              <a:spcAft>
                <a:spcPts val="300"/>
              </a:spcAft>
              <a:buClr>
                <a:srgbClr val="D31145"/>
              </a:buCl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4"/>
          </p:nvPr>
        </p:nvSpPr>
        <p:spPr>
          <a:xfrm>
            <a:off x="6553200" y="6245225"/>
            <a:ext cx="2133600" cy="476250"/>
          </a:xfrm>
        </p:spPr>
        <p:txBody>
          <a:bodyPr anchor="b"/>
          <a:lstStyle>
            <a:lvl1pPr>
              <a:defRPr sz="1100">
                <a:solidFill>
                  <a:schemeClr val="bg2">
                    <a:lumMod val="75000"/>
                  </a:schemeClr>
                </a:solidFill>
              </a:defRPr>
            </a:lvl1pPr>
          </a:lstStyle>
          <a:p>
            <a:fld id="{C2238868-FF2B-482A-8DB7-57E8DE9932A5}" type="slidenum">
              <a:rPr lang="en-US" smtClean="0"/>
              <a:pPr/>
              <a:t>‹#›</a:t>
            </a:fld>
            <a:endParaRPr lang="en-US" dirty="0"/>
          </a:p>
        </p:txBody>
      </p:sp>
    </p:spTree>
    <p:extLst>
      <p:ext uri="{BB962C8B-B14F-4D97-AF65-F5344CB8AC3E}">
        <p14:creationId xmlns:p14="http://schemas.microsoft.com/office/powerpoint/2010/main" val="250901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ext Placeholder 4"/>
          <p:cNvSpPr>
            <a:spLocks noGrp="1"/>
          </p:cNvSpPr>
          <p:nvPr>
            <p:ph type="body" sz="quarter" idx="16"/>
          </p:nvPr>
        </p:nvSpPr>
        <p:spPr>
          <a:xfrm>
            <a:off x="4724400" y="4343400"/>
            <a:ext cx="4038600" cy="2133600"/>
          </a:xfrm>
          <a:ln>
            <a:solidFill>
              <a:schemeClr val="tx1">
                <a:lumMod val="50000"/>
                <a:lumOff val="50000"/>
              </a:schemeClr>
            </a:solidFill>
          </a:ln>
        </p:spPr>
        <p:txBody>
          <a:bodyPr/>
          <a:lstStyle>
            <a:lvl1pPr marL="231775" indent="-231775">
              <a:spcBef>
                <a:spcPts val="300"/>
              </a:spcBef>
              <a:spcAft>
                <a:spcPts val="300"/>
              </a:spcAft>
              <a:buClr>
                <a:srgbClr val="D31145"/>
              </a:buClr>
              <a:defRPr sz="1400"/>
            </a:lvl1pPr>
            <a:lvl2pPr marL="463550" indent="-231775">
              <a:spcBef>
                <a:spcPts val="300"/>
              </a:spcBef>
              <a:spcAft>
                <a:spcPts val="300"/>
              </a:spcAft>
              <a:buClr>
                <a:srgbClr val="D31145"/>
              </a:buClr>
              <a:defRPr sz="1200"/>
            </a:lvl2pPr>
            <a:lvl3pPr marL="682625" indent="-219075">
              <a:spcBef>
                <a:spcPts val="300"/>
              </a:spcBef>
              <a:spcAft>
                <a:spcPts val="300"/>
              </a:spcAft>
              <a:buClr>
                <a:srgbClr val="D31145"/>
              </a:buClr>
              <a:defRPr sz="1050"/>
            </a:lvl3pPr>
            <a:lvl4pPr marL="914400" indent="-231775">
              <a:spcBef>
                <a:spcPts val="300"/>
              </a:spcBef>
              <a:spcAft>
                <a:spcPts val="300"/>
              </a:spcAft>
              <a:buClr>
                <a:srgbClr val="D31145"/>
              </a:buClr>
              <a:defRPr sz="1050"/>
            </a:lvl4pPr>
            <a:lvl5pPr marL="1146175" indent="-231775">
              <a:spcBef>
                <a:spcPts val="300"/>
              </a:spcBef>
              <a:spcAft>
                <a:spcPts val="300"/>
              </a:spcAft>
              <a:buClr>
                <a:srgbClr val="D31145"/>
              </a:buCl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2"/>
          </p:nvPr>
        </p:nvSpPr>
        <p:spPr>
          <a:xfrm>
            <a:off x="457200" y="4343400"/>
            <a:ext cx="4038600" cy="2133600"/>
          </a:xfrm>
          <a:ln>
            <a:solidFill>
              <a:schemeClr val="tx1">
                <a:lumMod val="50000"/>
                <a:lumOff val="50000"/>
              </a:schemeClr>
            </a:solidFill>
          </a:ln>
        </p:spPr>
        <p:txBody>
          <a:bodyPr/>
          <a:lstStyle>
            <a:lvl1pPr marL="231775" indent="-231775">
              <a:spcBef>
                <a:spcPts val="300"/>
              </a:spcBef>
              <a:spcAft>
                <a:spcPts val="300"/>
              </a:spcAft>
              <a:buClr>
                <a:srgbClr val="D31145"/>
              </a:buClr>
              <a:defRPr sz="1400"/>
            </a:lvl1pPr>
            <a:lvl2pPr marL="463550" indent="-231775">
              <a:spcBef>
                <a:spcPts val="300"/>
              </a:spcBef>
              <a:spcAft>
                <a:spcPts val="300"/>
              </a:spcAft>
              <a:buClr>
                <a:srgbClr val="D31145"/>
              </a:buClr>
              <a:defRPr sz="1200"/>
            </a:lvl2pPr>
            <a:lvl3pPr marL="682625" indent="-219075">
              <a:spcBef>
                <a:spcPts val="300"/>
              </a:spcBef>
              <a:spcAft>
                <a:spcPts val="300"/>
              </a:spcAft>
              <a:buClr>
                <a:srgbClr val="D31145"/>
              </a:buClr>
              <a:defRPr sz="1050"/>
            </a:lvl3pPr>
            <a:lvl4pPr marL="914400" indent="-231775">
              <a:spcBef>
                <a:spcPts val="300"/>
              </a:spcBef>
              <a:spcAft>
                <a:spcPts val="300"/>
              </a:spcAft>
              <a:buClr>
                <a:srgbClr val="D31145"/>
              </a:buClr>
              <a:defRPr sz="1050"/>
            </a:lvl4pPr>
            <a:lvl5pPr marL="1146175" indent="-231775">
              <a:spcBef>
                <a:spcPts val="300"/>
              </a:spcBef>
              <a:spcAft>
                <a:spcPts val="300"/>
              </a:spcAft>
              <a:buClr>
                <a:srgbClr val="D31145"/>
              </a:buCl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4"/>
          </p:nvPr>
        </p:nvSpPr>
        <p:spPr>
          <a:xfrm>
            <a:off x="6553200" y="6245225"/>
            <a:ext cx="2133600" cy="476250"/>
          </a:xfrm>
        </p:spPr>
        <p:txBody>
          <a:bodyPr anchor="b"/>
          <a:lstStyle>
            <a:lvl1pPr>
              <a:defRPr sz="1100">
                <a:solidFill>
                  <a:schemeClr val="bg2">
                    <a:lumMod val="75000"/>
                  </a:schemeClr>
                </a:solidFill>
              </a:defRPr>
            </a:lvl1pPr>
          </a:lstStyle>
          <a:p>
            <a:fld id="{C2238868-FF2B-482A-8DB7-57E8DE9932A5}" type="slidenum">
              <a:rPr lang="en-US" smtClean="0"/>
              <a:pPr/>
              <a:t>‹#›</a:t>
            </a:fld>
            <a:endParaRPr lang="en-US" dirty="0"/>
          </a:p>
        </p:txBody>
      </p:sp>
      <p:sp>
        <p:nvSpPr>
          <p:cNvPr id="9" name="Title 1"/>
          <p:cNvSpPr>
            <a:spLocks noGrp="1"/>
          </p:cNvSpPr>
          <p:nvPr>
            <p:ph type="title"/>
          </p:nvPr>
        </p:nvSpPr>
        <p:spPr>
          <a:xfrm>
            <a:off x="457200" y="247454"/>
            <a:ext cx="7315200" cy="762000"/>
          </a:xfrm>
        </p:spPr>
        <p:txBody>
          <a:bodyPr anchor="b" anchorCtr="0"/>
          <a:lstStyle>
            <a:lvl1pPr>
              <a:defRPr b="1"/>
            </a:lvl1pPr>
          </a:lstStyle>
          <a:p>
            <a:r>
              <a:rPr lang="en-US" dirty="0" smtClean="0"/>
              <a:t>Click to edit Master title style</a:t>
            </a:r>
            <a:endParaRPr lang="en-US" dirty="0"/>
          </a:p>
        </p:txBody>
      </p:sp>
      <p:sp>
        <p:nvSpPr>
          <p:cNvPr id="13" name="Chart Placeholder 12"/>
          <p:cNvSpPr>
            <a:spLocks noGrp="1"/>
          </p:cNvSpPr>
          <p:nvPr>
            <p:ph type="chart" sz="quarter" idx="17"/>
          </p:nvPr>
        </p:nvSpPr>
        <p:spPr>
          <a:xfrm>
            <a:off x="457200" y="1143000"/>
            <a:ext cx="4038600" cy="3048000"/>
          </a:xfrm>
        </p:spPr>
        <p:txBody>
          <a:bodyPr/>
          <a:lstStyle/>
          <a:p>
            <a:endParaRPr lang="en-US"/>
          </a:p>
        </p:txBody>
      </p:sp>
      <p:sp>
        <p:nvSpPr>
          <p:cNvPr id="14" name="Chart Placeholder 12"/>
          <p:cNvSpPr>
            <a:spLocks noGrp="1"/>
          </p:cNvSpPr>
          <p:nvPr>
            <p:ph type="chart" sz="quarter" idx="18"/>
          </p:nvPr>
        </p:nvSpPr>
        <p:spPr>
          <a:xfrm>
            <a:off x="4724400" y="1143000"/>
            <a:ext cx="4038600" cy="3048000"/>
          </a:xfrm>
        </p:spPr>
        <p:txBody>
          <a:bodyPr/>
          <a:lstStyle/>
          <a:p>
            <a:endParaRPr lang="en-US"/>
          </a:p>
        </p:txBody>
      </p:sp>
    </p:spTree>
    <p:extLst>
      <p:ext uri="{BB962C8B-B14F-4D97-AF65-F5344CB8AC3E}">
        <p14:creationId xmlns:p14="http://schemas.microsoft.com/office/powerpoint/2010/main" val="415726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id-ID"/>
          </a:p>
        </p:txBody>
      </p:sp>
      <p:sp>
        <p:nvSpPr>
          <p:cNvPr id="1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14" name="Date Placeholder 3"/>
          <p:cNvSpPr>
            <a:spLocks noGrp="1"/>
          </p:cNvSpPr>
          <p:nvPr>
            <p:ph type="dt" sz="half" idx="10"/>
          </p:nvPr>
        </p:nvSpPr>
        <p:spPr>
          <a:xfrm>
            <a:off x="457200" y="6356350"/>
            <a:ext cx="2133600" cy="365125"/>
          </a:xfrm>
          <a:prstGeom prst="rect">
            <a:avLst/>
          </a:prstGeom>
        </p:spPr>
        <p:txBody>
          <a:bodyPr/>
          <a:lstStyle/>
          <a:p>
            <a:fld id="{F34A7076-D1C8-455C-8EE9-430E3C8CD91A}" type="datetime1">
              <a:rPr lang="en-US" smtClean="0"/>
              <a:pPr/>
              <a:t>10/31/2016</a:t>
            </a:fld>
            <a:endParaRPr lang="en-US"/>
          </a:p>
        </p:txBody>
      </p:sp>
      <p:sp>
        <p:nvSpPr>
          <p:cNvPr id="1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788332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1600200"/>
            <a:ext cx="84582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15" name="Slide Number Placeholder 3"/>
          <p:cNvSpPr txBox="1">
            <a:spLocks/>
          </p:cNvSpPr>
          <p:nvPr userDrawn="1"/>
        </p:nvSpPr>
        <p:spPr>
          <a:xfrm>
            <a:off x="6934200"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27518C18-B30D-4788-87C2-53F647B9F2D6}" type="slidenum">
              <a:rPr kumimoji="0" lang="id-ID" sz="2000" b="1" i="0" u="none" strike="noStrike" kern="1200" cap="none" spc="0" normalizeH="0" baseline="0" noProof="0" smtClean="0">
                <a:ln>
                  <a:noFill/>
                </a:ln>
                <a:solidFill>
                  <a:schemeClr val="bg1"/>
                </a:solidFill>
                <a:effectLst/>
                <a:uLnTx/>
                <a:uFillTx/>
                <a:latin typeface="Arabic Typesetting" panose="03020402040406030203" pitchFamily="66" charset="-78"/>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2000" b="1" i="0" u="none" strike="noStrike" kern="1200" cap="none" spc="0" normalizeH="0" baseline="0" noProof="0" dirty="0">
              <a:ln>
                <a:noFill/>
              </a:ln>
              <a:solidFill>
                <a:schemeClr val="bg1"/>
              </a:solidFill>
              <a:effectLst/>
              <a:uLnTx/>
              <a:uFillTx/>
              <a:latin typeface="Arabic Typesetting" panose="03020402040406030203" pitchFamily="66" charset="-78"/>
              <a:ea typeface="+mn-ea"/>
              <a:cs typeface="+mn-cs"/>
            </a:endParaRPr>
          </a:p>
        </p:txBody>
      </p:sp>
    </p:spTree>
    <p:extLst>
      <p:ext uri="{BB962C8B-B14F-4D97-AF65-F5344CB8AC3E}">
        <p14:creationId xmlns:p14="http://schemas.microsoft.com/office/powerpoint/2010/main" val="3123658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Title Placeholder 15"/>
          <p:cNvSpPr>
            <a:spLocks noGrp="1"/>
          </p:cNvSpPr>
          <p:nvPr>
            <p:ph type="title"/>
          </p:nvPr>
        </p:nvSpPr>
        <p:spPr bwMode="auto">
          <a:xfrm>
            <a:off x="76200" y="228600"/>
            <a:ext cx="8229600" cy="366568"/>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99686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06388" y="381000"/>
            <a:ext cx="7847012" cy="381000"/>
          </a:xfrm>
          <a:prstGeom prst="rect">
            <a:avLst/>
          </a:prstGeom>
          <a:noFill/>
          <a:ln w="9525">
            <a:noFill/>
            <a:miter lim="800000"/>
            <a:headEnd/>
            <a:tailEnd/>
          </a:ln>
        </p:spPr>
        <p:txBody>
          <a:bodyPr/>
          <a:lstStyle/>
          <a:p>
            <a:pPr lvl="0"/>
            <a:r>
              <a:rPr lang="en-US" smtClean="0"/>
              <a:t>Click to edit Master title style</a:t>
            </a:r>
            <a:endParaRPr lang="en-US" dirty="0"/>
          </a:p>
        </p:txBody>
      </p:sp>
      <p:sp>
        <p:nvSpPr>
          <p:cNvPr id="3" name="Slide Number Placeholder 10"/>
          <p:cNvSpPr>
            <a:spLocks noGrp="1"/>
          </p:cNvSpPr>
          <p:nvPr>
            <p:ph type="sldNum" sz="quarter" idx="10"/>
          </p:nvPr>
        </p:nvSpPr>
        <p:spPr/>
        <p:txBody>
          <a:bodyPr/>
          <a:lstStyle>
            <a:lvl1pPr>
              <a:defRPr/>
            </a:lvl1pPr>
          </a:lstStyle>
          <a:p>
            <a:pPr>
              <a:defRPr/>
            </a:pPr>
            <a:fld id="{68A07072-949F-4464-B245-BBCF019D3E52}" type="slidenum">
              <a:rPr lang="en-US" altLang="en-US"/>
              <a:pPr>
                <a:defRPr/>
              </a:pPr>
              <a:t>‹#›</a:t>
            </a:fld>
            <a:endParaRPr lang="en-US" altLang="en-US"/>
          </a:p>
        </p:txBody>
      </p:sp>
    </p:spTree>
    <p:extLst>
      <p:ext uri="{BB962C8B-B14F-4D97-AF65-F5344CB8AC3E}">
        <p14:creationId xmlns:p14="http://schemas.microsoft.com/office/powerpoint/2010/main" val="230078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06388" y="381000"/>
            <a:ext cx="7847012" cy="381000"/>
          </a:xfrm>
          <a:prstGeom prst="rect">
            <a:avLst/>
          </a:prstGeom>
          <a:noFill/>
          <a:ln w="9525">
            <a:noFill/>
            <a:miter lim="800000"/>
            <a:headEnd/>
            <a:tailEnd/>
          </a:ln>
        </p:spPr>
        <p:txBody>
          <a:bodyPr/>
          <a:lstStyle/>
          <a:p>
            <a:pPr lvl="0"/>
            <a:r>
              <a:rPr lang="en-US" smtClean="0"/>
              <a:t>Click to edit Master title style</a:t>
            </a:r>
            <a:endParaRPr lang="en-US" dirty="0"/>
          </a:p>
        </p:txBody>
      </p:sp>
      <p:sp>
        <p:nvSpPr>
          <p:cNvPr id="3" name="Slide Number Placeholder 10"/>
          <p:cNvSpPr>
            <a:spLocks noGrp="1"/>
          </p:cNvSpPr>
          <p:nvPr>
            <p:ph type="sldNum" sz="quarter" idx="10"/>
          </p:nvPr>
        </p:nvSpPr>
        <p:spPr/>
        <p:txBody>
          <a:bodyPr/>
          <a:lstStyle>
            <a:lvl1pPr>
              <a:defRPr/>
            </a:lvl1pPr>
          </a:lstStyle>
          <a:p>
            <a:pPr>
              <a:defRPr/>
            </a:pPr>
            <a:fld id="{E78FC188-1B0A-431B-9ACD-2BCC4FA2780E}" type="slidenum">
              <a:rPr lang="en-US" altLang="en-US"/>
              <a:pPr>
                <a:defRPr/>
              </a:pPr>
              <a:t>‹#›</a:t>
            </a:fld>
            <a:endParaRPr lang="en-US" altLang="en-US"/>
          </a:p>
        </p:txBody>
      </p:sp>
    </p:spTree>
    <p:extLst>
      <p:ext uri="{BB962C8B-B14F-4D97-AF65-F5344CB8AC3E}">
        <p14:creationId xmlns:p14="http://schemas.microsoft.com/office/powerpoint/2010/main" val="189562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7315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371600"/>
            <a:ext cx="8229600" cy="475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358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solidFill>
              </a:defRPr>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tx1"/>
                </a:solidFill>
              </a:defRPr>
            </a:lvl1pPr>
          </a:lstStyle>
          <a:p>
            <a:fld id="{3EA6EF80-0E45-43B7-BB40-E9F6751DB742}" type="slidenum">
              <a:rPr lang="en-US" smtClean="0"/>
              <a:pPr/>
              <a:t>‹#›</a:t>
            </a:fld>
            <a:endParaRPr lang="en-US" dirty="0"/>
          </a:p>
        </p:txBody>
      </p:sp>
      <p:sp>
        <p:nvSpPr>
          <p:cNvPr id="1031" name="Rectangle 7"/>
          <p:cNvSpPr>
            <a:spLocks noChangeArrowheads="1"/>
          </p:cNvSpPr>
          <p:nvPr/>
        </p:nvSpPr>
        <p:spPr bwMode="auto">
          <a:xfrm>
            <a:off x="-1676400" y="0"/>
            <a:ext cx="1524000" cy="609600"/>
          </a:xfrm>
          <a:prstGeom prst="rect">
            <a:avLst/>
          </a:prstGeom>
          <a:solidFill>
            <a:srgbClr val="D31145"/>
          </a:solidFill>
          <a:ln w="9525">
            <a:noFill/>
            <a:miter lim="800000"/>
            <a:headEnd/>
            <a:tailEnd/>
          </a:ln>
          <a:effectLst/>
        </p:spPr>
        <p:txBody>
          <a:bodyPr wrap="none" anchor="ctr"/>
          <a:lstStyle/>
          <a:p>
            <a:pPr>
              <a:spcBef>
                <a:spcPct val="0"/>
              </a:spcBef>
              <a:buFontTx/>
              <a:buNone/>
            </a:pPr>
            <a:r>
              <a:rPr lang="en-US">
                <a:solidFill>
                  <a:schemeClr val="bg1"/>
                </a:solidFill>
              </a:rPr>
              <a:t>AIA Red</a:t>
            </a:r>
          </a:p>
          <a:p>
            <a:pPr>
              <a:spcBef>
                <a:spcPct val="0"/>
              </a:spcBef>
              <a:buFontTx/>
              <a:buNone/>
            </a:pPr>
            <a:r>
              <a:rPr lang="en-US">
                <a:solidFill>
                  <a:schemeClr val="bg1"/>
                </a:solidFill>
              </a:rPr>
              <a:t>R211 G17 B69</a:t>
            </a:r>
          </a:p>
        </p:txBody>
      </p:sp>
      <p:sp>
        <p:nvSpPr>
          <p:cNvPr id="1032" name="Rectangle 8"/>
          <p:cNvSpPr>
            <a:spLocks noChangeArrowheads="1"/>
          </p:cNvSpPr>
          <p:nvPr/>
        </p:nvSpPr>
        <p:spPr bwMode="auto">
          <a:xfrm>
            <a:off x="-1676400" y="685800"/>
            <a:ext cx="1524000" cy="609600"/>
          </a:xfrm>
          <a:prstGeom prst="rect">
            <a:avLst/>
          </a:prstGeom>
          <a:solidFill>
            <a:srgbClr val="D1D3D4"/>
          </a:solidFill>
          <a:ln w="9525">
            <a:noFill/>
            <a:miter lim="800000"/>
            <a:headEnd/>
            <a:tailEnd/>
          </a:ln>
          <a:effectLst/>
        </p:spPr>
        <p:txBody>
          <a:bodyPr wrap="none" anchor="ctr"/>
          <a:lstStyle/>
          <a:p>
            <a:pPr>
              <a:spcBef>
                <a:spcPct val="0"/>
              </a:spcBef>
              <a:buFontTx/>
              <a:buNone/>
            </a:pPr>
            <a:r>
              <a:rPr lang="en-US">
                <a:solidFill>
                  <a:schemeClr val="tx1"/>
                </a:solidFill>
              </a:rPr>
              <a:t>Grey</a:t>
            </a:r>
          </a:p>
          <a:p>
            <a:pPr>
              <a:spcBef>
                <a:spcPct val="0"/>
              </a:spcBef>
              <a:buFontTx/>
              <a:buNone/>
            </a:pPr>
            <a:r>
              <a:rPr lang="en-US">
                <a:solidFill>
                  <a:schemeClr val="tx1"/>
                </a:solidFill>
              </a:rPr>
              <a:t>R209 G211 B212</a:t>
            </a:r>
          </a:p>
        </p:txBody>
      </p:sp>
      <p:sp>
        <p:nvSpPr>
          <p:cNvPr id="1033" name="Rectangle 9"/>
          <p:cNvSpPr>
            <a:spLocks noChangeArrowheads="1"/>
          </p:cNvSpPr>
          <p:nvPr/>
        </p:nvSpPr>
        <p:spPr bwMode="auto">
          <a:xfrm>
            <a:off x="-1676400" y="1371600"/>
            <a:ext cx="1524000" cy="457200"/>
          </a:xfrm>
          <a:prstGeom prst="rect">
            <a:avLst/>
          </a:prstGeom>
          <a:solidFill>
            <a:srgbClr val="9C0058"/>
          </a:solidFill>
          <a:ln w="9525">
            <a:noFill/>
            <a:miter lim="800000"/>
            <a:headEnd/>
            <a:tailEnd/>
          </a:ln>
          <a:effectLst/>
        </p:spPr>
        <p:txBody>
          <a:bodyPr wrap="none" anchor="ctr"/>
          <a:lstStyle/>
          <a:p>
            <a:pPr>
              <a:spcBef>
                <a:spcPct val="0"/>
              </a:spcBef>
              <a:buFontTx/>
              <a:buNone/>
            </a:pPr>
            <a:r>
              <a:rPr lang="en-US">
                <a:solidFill>
                  <a:srgbClr val="EBCCDE"/>
                </a:solidFill>
              </a:rPr>
              <a:t>Plum</a:t>
            </a:r>
          </a:p>
          <a:p>
            <a:pPr>
              <a:spcBef>
                <a:spcPct val="0"/>
              </a:spcBef>
              <a:buFontTx/>
              <a:buNone/>
            </a:pPr>
            <a:r>
              <a:rPr lang="en-US">
                <a:solidFill>
                  <a:srgbClr val="EBCCDE"/>
                </a:solidFill>
              </a:rPr>
              <a:t>R156 G0 B88</a:t>
            </a:r>
          </a:p>
        </p:txBody>
      </p:sp>
      <p:sp>
        <p:nvSpPr>
          <p:cNvPr id="1034" name="Rectangle 10"/>
          <p:cNvSpPr>
            <a:spLocks noChangeArrowheads="1"/>
          </p:cNvSpPr>
          <p:nvPr/>
        </p:nvSpPr>
        <p:spPr bwMode="auto">
          <a:xfrm>
            <a:off x="-1676400" y="1828800"/>
            <a:ext cx="381000" cy="457200"/>
          </a:xfrm>
          <a:prstGeom prst="rect">
            <a:avLst/>
          </a:prstGeom>
          <a:solidFill>
            <a:srgbClr val="EBCCDE"/>
          </a:solidFill>
          <a:ln w="9525">
            <a:noFill/>
            <a:miter lim="800000"/>
            <a:headEnd/>
            <a:tailEnd/>
          </a:ln>
          <a:effectLst/>
        </p:spPr>
        <p:txBody>
          <a:bodyPr wrap="none" anchor="ctr"/>
          <a:lstStyle/>
          <a:p>
            <a:pPr algn="ctr">
              <a:spcBef>
                <a:spcPct val="0"/>
              </a:spcBef>
              <a:buFontTx/>
              <a:buNone/>
            </a:pPr>
            <a:r>
              <a:rPr lang="en-US">
                <a:solidFill>
                  <a:srgbClr val="9C0058"/>
                </a:solidFill>
              </a:rPr>
              <a:t>20%</a:t>
            </a:r>
          </a:p>
        </p:txBody>
      </p:sp>
      <p:sp>
        <p:nvSpPr>
          <p:cNvPr id="1039" name="Rectangle 15"/>
          <p:cNvSpPr>
            <a:spLocks noChangeArrowheads="1"/>
          </p:cNvSpPr>
          <p:nvPr/>
        </p:nvSpPr>
        <p:spPr bwMode="auto">
          <a:xfrm>
            <a:off x="-1295400" y="1828800"/>
            <a:ext cx="381000" cy="457200"/>
          </a:xfrm>
          <a:prstGeom prst="rect">
            <a:avLst/>
          </a:prstGeom>
          <a:solidFill>
            <a:srgbClr val="D799BC"/>
          </a:solidFill>
          <a:ln w="9525">
            <a:noFill/>
            <a:miter lim="800000"/>
            <a:headEnd/>
            <a:tailEnd/>
          </a:ln>
          <a:effectLst/>
        </p:spPr>
        <p:txBody>
          <a:bodyPr wrap="none" anchor="ctr"/>
          <a:lstStyle/>
          <a:p>
            <a:pPr algn="ctr">
              <a:spcBef>
                <a:spcPct val="0"/>
              </a:spcBef>
              <a:buFontTx/>
              <a:buNone/>
            </a:pPr>
            <a:r>
              <a:rPr lang="en-US">
                <a:solidFill>
                  <a:srgbClr val="9C0058"/>
                </a:solidFill>
              </a:rPr>
              <a:t>40%</a:t>
            </a:r>
          </a:p>
        </p:txBody>
      </p:sp>
      <p:sp>
        <p:nvSpPr>
          <p:cNvPr id="1040" name="Rectangle 16"/>
          <p:cNvSpPr>
            <a:spLocks noChangeArrowheads="1"/>
          </p:cNvSpPr>
          <p:nvPr/>
        </p:nvSpPr>
        <p:spPr bwMode="auto">
          <a:xfrm>
            <a:off x="-914400" y="1828800"/>
            <a:ext cx="381000" cy="457200"/>
          </a:xfrm>
          <a:prstGeom prst="rect">
            <a:avLst/>
          </a:prstGeom>
          <a:solidFill>
            <a:srgbClr val="C4669B"/>
          </a:solidFill>
          <a:ln w="9525">
            <a:noFill/>
            <a:miter lim="800000"/>
            <a:headEnd/>
            <a:tailEnd/>
          </a:ln>
          <a:effectLst/>
        </p:spPr>
        <p:txBody>
          <a:bodyPr wrap="none" anchor="ctr"/>
          <a:lstStyle/>
          <a:p>
            <a:pPr algn="ctr">
              <a:spcBef>
                <a:spcPct val="0"/>
              </a:spcBef>
              <a:buFontTx/>
              <a:buNone/>
            </a:pPr>
            <a:r>
              <a:rPr lang="en-US">
                <a:solidFill>
                  <a:srgbClr val="EBCCDE"/>
                </a:solidFill>
              </a:rPr>
              <a:t>60%</a:t>
            </a:r>
          </a:p>
        </p:txBody>
      </p:sp>
      <p:sp>
        <p:nvSpPr>
          <p:cNvPr id="1041" name="Rectangle 17"/>
          <p:cNvSpPr>
            <a:spLocks noChangeArrowheads="1"/>
          </p:cNvSpPr>
          <p:nvPr/>
        </p:nvSpPr>
        <p:spPr bwMode="auto">
          <a:xfrm>
            <a:off x="-533400" y="1828800"/>
            <a:ext cx="381000" cy="457200"/>
          </a:xfrm>
          <a:prstGeom prst="rect">
            <a:avLst/>
          </a:prstGeom>
          <a:solidFill>
            <a:srgbClr val="B03379"/>
          </a:solidFill>
          <a:ln w="9525">
            <a:noFill/>
            <a:miter lim="800000"/>
            <a:headEnd/>
            <a:tailEnd/>
          </a:ln>
          <a:effectLst/>
        </p:spPr>
        <p:txBody>
          <a:bodyPr wrap="none" anchor="ctr"/>
          <a:lstStyle/>
          <a:p>
            <a:pPr algn="ctr">
              <a:spcBef>
                <a:spcPct val="0"/>
              </a:spcBef>
              <a:buFontTx/>
              <a:buNone/>
            </a:pPr>
            <a:r>
              <a:rPr lang="en-US">
                <a:solidFill>
                  <a:srgbClr val="EBCCDE"/>
                </a:solidFill>
              </a:rPr>
              <a:t>80%</a:t>
            </a:r>
          </a:p>
        </p:txBody>
      </p:sp>
      <p:sp>
        <p:nvSpPr>
          <p:cNvPr id="1042" name="Rectangle 18"/>
          <p:cNvSpPr>
            <a:spLocks noChangeArrowheads="1"/>
          </p:cNvSpPr>
          <p:nvPr/>
        </p:nvSpPr>
        <p:spPr bwMode="auto">
          <a:xfrm>
            <a:off x="-1676400" y="2362200"/>
            <a:ext cx="1524000" cy="457200"/>
          </a:xfrm>
          <a:prstGeom prst="rect">
            <a:avLst/>
          </a:prstGeom>
          <a:solidFill>
            <a:srgbClr val="F89820"/>
          </a:solidFill>
          <a:ln w="9525">
            <a:noFill/>
            <a:miter lim="800000"/>
            <a:headEnd/>
            <a:tailEnd/>
          </a:ln>
          <a:effectLst/>
        </p:spPr>
        <p:txBody>
          <a:bodyPr wrap="none" anchor="ctr"/>
          <a:lstStyle/>
          <a:p>
            <a:pPr>
              <a:spcBef>
                <a:spcPct val="0"/>
              </a:spcBef>
              <a:buFontTx/>
              <a:buNone/>
            </a:pPr>
            <a:r>
              <a:rPr lang="en-US">
                <a:solidFill>
                  <a:srgbClr val="FEEAD2"/>
                </a:solidFill>
              </a:rPr>
              <a:t>Citrus</a:t>
            </a:r>
          </a:p>
          <a:p>
            <a:pPr>
              <a:spcBef>
                <a:spcPct val="0"/>
              </a:spcBef>
              <a:buFontTx/>
              <a:buNone/>
            </a:pPr>
            <a:r>
              <a:rPr lang="en-US">
                <a:solidFill>
                  <a:srgbClr val="FEEAD2"/>
                </a:solidFill>
              </a:rPr>
              <a:t>R248 G152 B32</a:t>
            </a:r>
          </a:p>
        </p:txBody>
      </p:sp>
      <p:sp>
        <p:nvSpPr>
          <p:cNvPr id="1043" name="Rectangle 19"/>
          <p:cNvSpPr>
            <a:spLocks noChangeArrowheads="1"/>
          </p:cNvSpPr>
          <p:nvPr/>
        </p:nvSpPr>
        <p:spPr bwMode="auto">
          <a:xfrm>
            <a:off x="-1676400" y="2819400"/>
            <a:ext cx="381000" cy="457200"/>
          </a:xfrm>
          <a:prstGeom prst="rect">
            <a:avLst/>
          </a:prstGeom>
          <a:solidFill>
            <a:srgbClr val="FEEAD2"/>
          </a:solidFill>
          <a:ln w="9525">
            <a:noFill/>
            <a:miter lim="800000"/>
            <a:headEnd/>
            <a:tailEnd/>
          </a:ln>
          <a:effectLst/>
        </p:spPr>
        <p:txBody>
          <a:bodyPr wrap="none" anchor="ctr"/>
          <a:lstStyle/>
          <a:p>
            <a:pPr algn="ctr">
              <a:spcBef>
                <a:spcPct val="0"/>
              </a:spcBef>
              <a:buFontTx/>
              <a:buNone/>
            </a:pPr>
            <a:r>
              <a:rPr lang="en-US">
                <a:solidFill>
                  <a:srgbClr val="F89820"/>
                </a:solidFill>
              </a:rPr>
              <a:t>20%</a:t>
            </a:r>
          </a:p>
        </p:txBody>
      </p:sp>
      <p:sp>
        <p:nvSpPr>
          <p:cNvPr id="1044" name="Rectangle 20"/>
          <p:cNvSpPr>
            <a:spLocks noChangeArrowheads="1"/>
          </p:cNvSpPr>
          <p:nvPr/>
        </p:nvSpPr>
        <p:spPr bwMode="auto">
          <a:xfrm>
            <a:off x="-1295400" y="2819400"/>
            <a:ext cx="381000" cy="457200"/>
          </a:xfrm>
          <a:prstGeom prst="rect">
            <a:avLst/>
          </a:prstGeom>
          <a:solidFill>
            <a:srgbClr val="FCD6A5"/>
          </a:solidFill>
          <a:ln w="9525">
            <a:noFill/>
            <a:miter lim="800000"/>
            <a:headEnd/>
            <a:tailEnd/>
          </a:ln>
          <a:effectLst/>
        </p:spPr>
        <p:txBody>
          <a:bodyPr wrap="none" anchor="ctr"/>
          <a:lstStyle/>
          <a:p>
            <a:pPr algn="ctr">
              <a:spcBef>
                <a:spcPct val="0"/>
              </a:spcBef>
              <a:buFontTx/>
              <a:buNone/>
            </a:pPr>
            <a:r>
              <a:rPr lang="en-US">
                <a:solidFill>
                  <a:srgbClr val="F89820"/>
                </a:solidFill>
              </a:rPr>
              <a:t>40%</a:t>
            </a:r>
          </a:p>
        </p:txBody>
      </p:sp>
      <p:sp>
        <p:nvSpPr>
          <p:cNvPr id="1045" name="Rectangle 21"/>
          <p:cNvSpPr>
            <a:spLocks noChangeArrowheads="1"/>
          </p:cNvSpPr>
          <p:nvPr/>
        </p:nvSpPr>
        <p:spPr bwMode="auto">
          <a:xfrm>
            <a:off x="-914400" y="2819400"/>
            <a:ext cx="381000" cy="457200"/>
          </a:xfrm>
          <a:prstGeom prst="rect">
            <a:avLst/>
          </a:prstGeom>
          <a:solidFill>
            <a:srgbClr val="FBC177"/>
          </a:solidFill>
          <a:ln w="9525">
            <a:noFill/>
            <a:miter lim="800000"/>
            <a:headEnd/>
            <a:tailEnd/>
          </a:ln>
          <a:effectLst/>
        </p:spPr>
        <p:txBody>
          <a:bodyPr wrap="none" anchor="ctr"/>
          <a:lstStyle/>
          <a:p>
            <a:pPr algn="ctr">
              <a:spcBef>
                <a:spcPct val="0"/>
              </a:spcBef>
              <a:buFontTx/>
              <a:buNone/>
            </a:pPr>
            <a:r>
              <a:rPr lang="en-US">
                <a:solidFill>
                  <a:srgbClr val="FEEAD2"/>
                </a:solidFill>
              </a:rPr>
              <a:t>60%</a:t>
            </a:r>
          </a:p>
        </p:txBody>
      </p:sp>
      <p:sp>
        <p:nvSpPr>
          <p:cNvPr id="1046" name="Rectangle 22"/>
          <p:cNvSpPr>
            <a:spLocks noChangeArrowheads="1"/>
          </p:cNvSpPr>
          <p:nvPr/>
        </p:nvSpPr>
        <p:spPr bwMode="auto">
          <a:xfrm>
            <a:off x="-533400" y="2819400"/>
            <a:ext cx="381000" cy="457200"/>
          </a:xfrm>
          <a:prstGeom prst="rect">
            <a:avLst/>
          </a:prstGeom>
          <a:solidFill>
            <a:srgbClr val="F9AD4A"/>
          </a:solidFill>
          <a:ln w="9525">
            <a:noFill/>
            <a:miter lim="800000"/>
            <a:headEnd/>
            <a:tailEnd/>
          </a:ln>
          <a:effectLst/>
        </p:spPr>
        <p:txBody>
          <a:bodyPr wrap="none" anchor="ctr"/>
          <a:lstStyle/>
          <a:p>
            <a:pPr algn="ctr">
              <a:spcBef>
                <a:spcPct val="0"/>
              </a:spcBef>
              <a:buFontTx/>
              <a:buNone/>
            </a:pPr>
            <a:r>
              <a:rPr lang="en-US">
                <a:solidFill>
                  <a:srgbClr val="FEEAD2"/>
                </a:solidFill>
              </a:rPr>
              <a:t>80%</a:t>
            </a:r>
          </a:p>
        </p:txBody>
      </p:sp>
      <p:sp>
        <p:nvSpPr>
          <p:cNvPr id="1047" name="Rectangle 23"/>
          <p:cNvSpPr>
            <a:spLocks noChangeArrowheads="1"/>
          </p:cNvSpPr>
          <p:nvPr/>
        </p:nvSpPr>
        <p:spPr bwMode="auto">
          <a:xfrm>
            <a:off x="-1676400" y="3352800"/>
            <a:ext cx="1524000" cy="457200"/>
          </a:xfrm>
          <a:prstGeom prst="rect">
            <a:avLst/>
          </a:prstGeom>
          <a:solidFill>
            <a:srgbClr val="C1D82F"/>
          </a:solidFill>
          <a:ln w="9525">
            <a:noFill/>
            <a:miter lim="800000"/>
            <a:headEnd/>
            <a:tailEnd/>
          </a:ln>
          <a:effectLst/>
        </p:spPr>
        <p:txBody>
          <a:bodyPr wrap="none" anchor="ctr"/>
          <a:lstStyle/>
          <a:p>
            <a:pPr>
              <a:spcBef>
                <a:spcPct val="0"/>
              </a:spcBef>
              <a:buFontTx/>
              <a:buNone/>
            </a:pPr>
            <a:r>
              <a:rPr lang="en-US">
                <a:solidFill>
                  <a:srgbClr val="F3F7D5"/>
                </a:solidFill>
              </a:rPr>
              <a:t>Lime</a:t>
            </a:r>
          </a:p>
          <a:p>
            <a:pPr>
              <a:spcBef>
                <a:spcPct val="0"/>
              </a:spcBef>
              <a:buFontTx/>
              <a:buNone/>
            </a:pPr>
            <a:r>
              <a:rPr lang="en-US">
                <a:solidFill>
                  <a:srgbClr val="F3F7D5"/>
                </a:solidFill>
              </a:rPr>
              <a:t>R193 G216 B47</a:t>
            </a:r>
          </a:p>
        </p:txBody>
      </p:sp>
      <p:sp>
        <p:nvSpPr>
          <p:cNvPr id="1048" name="Rectangle 24"/>
          <p:cNvSpPr>
            <a:spLocks noChangeArrowheads="1"/>
          </p:cNvSpPr>
          <p:nvPr/>
        </p:nvSpPr>
        <p:spPr bwMode="auto">
          <a:xfrm>
            <a:off x="-1676400" y="3810000"/>
            <a:ext cx="381000" cy="457200"/>
          </a:xfrm>
          <a:prstGeom prst="rect">
            <a:avLst/>
          </a:prstGeom>
          <a:solidFill>
            <a:srgbClr val="F3F7D5"/>
          </a:solidFill>
          <a:ln w="9525">
            <a:noFill/>
            <a:miter lim="800000"/>
            <a:headEnd/>
            <a:tailEnd/>
          </a:ln>
          <a:effectLst/>
        </p:spPr>
        <p:txBody>
          <a:bodyPr wrap="none" anchor="ctr"/>
          <a:lstStyle/>
          <a:p>
            <a:pPr algn="ctr">
              <a:spcBef>
                <a:spcPct val="0"/>
              </a:spcBef>
              <a:buFontTx/>
              <a:buNone/>
            </a:pPr>
            <a:r>
              <a:rPr lang="en-US">
                <a:solidFill>
                  <a:srgbClr val="C1D82F"/>
                </a:solidFill>
              </a:rPr>
              <a:t>20%</a:t>
            </a:r>
          </a:p>
        </p:txBody>
      </p:sp>
      <p:sp>
        <p:nvSpPr>
          <p:cNvPr id="1049" name="Rectangle 25"/>
          <p:cNvSpPr>
            <a:spLocks noChangeArrowheads="1"/>
          </p:cNvSpPr>
          <p:nvPr/>
        </p:nvSpPr>
        <p:spPr bwMode="auto">
          <a:xfrm>
            <a:off x="-1295400" y="3810000"/>
            <a:ext cx="381000" cy="457200"/>
          </a:xfrm>
          <a:prstGeom prst="rect">
            <a:avLst/>
          </a:prstGeom>
          <a:solidFill>
            <a:srgbClr val="E6EFAC"/>
          </a:solidFill>
          <a:ln w="9525">
            <a:noFill/>
            <a:miter lim="800000"/>
            <a:headEnd/>
            <a:tailEnd/>
          </a:ln>
          <a:effectLst/>
        </p:spPr>
        <p:txBody>
          <a:bodyPr wrap="none" anchor="ctr"/>
          <a:lstStyle/>
          <a:p>
            <a:pPr algn="ctr">
              <a:spcBef>
                <a:spcPct val="0"/>
              </a:spcBef>
              <a:buFontTx/>
              <a:buNone/>
            </a:pPr>
            <a:r>
              <a:rPr lang="en-US">
                <a:solidFill>
                  <a:srgbClr val="C1D82F"/>
                </a:solidFill>
              </a:rPr>
              <a:t>40%</a:t>
            </a:r>
          </a:p>
        </p:txBody>
      </p:sp>
      <p:sp>
        <p:nvSpPr>
          <p:cNvPr id="1050" name="Rectangle 26"/>
          <p:cNvSpPr>
            <a:spLocks noChangeArrowheads="1"/>
          </p:cNvSpPr>
          <p:nvPr/>
        </p:nvSpPr>
        <p:spPr bwMode="auto">
          <a:xfrm>
            <a:off x="-914400" y="3810000"/>
            <a:ext cx="381000" cy="457200"/>
          </a:xfrm>
          <a:prstGeom prst="rect">
            <a:avLst/>
          </a:prstGeom>
          <a:solidFill>
            <a:srgbClr val="DAE882"/>
          </a:solidFill>
          <a:ln w="9525">
            <a:noFill/>
            <a:miter lim="800000"/>
            <a:headEnd/>
            <a:tailEnd/>
          </a:ln>
          <a:effectLst/>
        </p:spPr>
        <p:txBody>
          <a:bodyPr wrap="none" anchor="ctr"/>
          <a:lstStyle/>
          <a:p>
            <a:pPr algn="ctr">
              <a:spcBef>
                <a:spcPct val="0"/>
              </a:spcBef>
              <a:buFontTx/>
              <a:buNone/>
            </a:pPr>
            <a:r>
              <a:rPr lang="en-US">
                <a:solidFill>
                  <a:srgbClr val="F3F7D5"/>
                </a:solidFill>
              </a:rPr>
              <a:t>60%</a:t>
            </a:r>
          </a:p>
        </p:txBody>
      </p:sp>
      <p:sp>
        <p:nvSpPr>
          <p:cNvPr id="1051" name="Rectangle 27"/>
          <p:cNvSpPr>
            <a:spLocks noChangeArrowheads="1"/>
          </p:cNvSpPr>
          <p:nvPr/>
        </p:nvSpPr>
        <p:spPr bwMode="auto">
          <a:xfrm>
            <a:off x="-533400" y="3810000"/>
            <a:ext cx="381000" cy="457200"/>
          </a:xfrm>
          <a:prstGeom prst="rect">
            <a:avLst/>
          </a:prstGeom>
          <a:solidFill>
            <a:srgbClr val="CDE059"/>
          </a:solidFill>
          <a:ln w="9525">
            <a:noFill/>
            <a:miter lim="800000"/>
            <a:headEnd/>
            <a:tailEnd/>
          </a:ln>
          <a:effectLst/>
        </p:spPr>
        <p:txBody>
          <a:bodyPr wrap="none" anchor="ctr"/>
          <a:lstStyle/>
          <a:p>
            <a:pPr algn="ctr">
              <a:spcBef>
                <a:spcPct val="0"/>
              </a:spcBef>
              <a:buFontTx/>
              <a:buNone/>
            </a:pPr>
            <a:r>
              <a:rPr lang="en-US">
                <a:solidFill>
                  <a:srgbClr val="F3F7D5"/>
                </a:solidFill>
              </a:rPr>
              <a:t>80%</a:t>
            </a:r>
          </a:p>
        </p:txBody>
      </p:sp>
      <p:sp>
        <p:nvSpPr>
          <p:cNvPr id="1052" name="Rectangle 28"/>
          <p:cNvSpPr>
            <a:spLocks noChangeArrowheads="1"/>
          </p:cNvSpPr>
          <p:nvPr/>
        </p:nvSpPr>
        <p:spPr bwMode="auto">
          <a:xfrm>
            <a:off x="-1676400" y="4343400"/>
            <a:ext cx="1524000" cy="457200"/>
          </a:xfrm>
          <a:prstGeom prst="rect">
            <a:avLst/>
          </a:prstGeom>
          <a:solidFill>
            <a:srgbClr val="0073AE"/>
          </a:solidFill>
          <a:ln w="9525">
            <a:noFill/>
            <a:miter lim="800000"/>
            <a:headEnd/>
            <a:tailEnd/>
          </a:ln>
          <a:effectLst/>
        </p:spPr>
        <p:txBody>
          <a:bodyPr wrap="none" anchor="ctr"/>
          <a:lstStyle/>
          <a:p>
            <a:pPr>
              <a:spcBef>
                <a:spcPct val="0"/>
              </a:spcBef>
              <a:buFontTx/>
              <a:buNone/>
            </a:pPr>
            <a:r>
              <a:rPr lang="en-US">
                <a:solidFill>
                  <a:srgbClr val="CCE3EF"/>
                </a:solidFill>
              </a:rPr>
              <a:t>Sea Blue</a:t>
            </a:r>
          </a:p>
          <a:p>
            <a:pPr>
              <a:spcBef>
                <a:spcPct val="0"/>
              </a:spcBef>
              <a:buFontTx/>
              <a:buNone/>
            </a:pPr>
            <a:r>
              <a:rPr lang="en-US">
                <a:solidFill>
                  <a:srgbClr val="CCE3EF"/>
                </a:solidFill>
              </a:rPr>
              <a:t>R0 G115 B174</a:t>
            </a:r>
          </a:p>
        </p:txBody>
      </p:sp>
      <p:sp>
        <p:nvSpPr>
          <p:cNvPr id="1053" name="Rectangle 29"/>
          <p:cNvSpPr>
            <a:spLocks noChangeArrowheads="1"/>
          </p:cNvSpPr>
          <p:nvPr/>
        </p:nvSpPr>
        <p:spPr bwMode="auto">
          <a:xfrm>
            <a:off x="-1676400" y="4800600"/>
            <a:ext cx="381000" cy="457200"/>
          </a:xfrm>
          <a:prstGeom prst="rect">
            <a:avLst/>
          </a:prstGeom>
          <a:solidFill>
            <a:srgbClr val="CCE3EF"/>
          </a:solidFill>
          <a:ln w="9525">
            <a:noFill/>
            <a:miter lim="800000"/>
            <a:headEnd/>
            <a:tailEnd/>
          </a:ln>
          <a:effectLst/>
        </p:spPr>
        <p:txBody>
          <a:bodyPr wrap="none" anchor="ctr"/>
          <a:lstStyle/>
          <a:p>
            <a:pPr algn="ctr">
              <a:spcBef>
                <a:spcPct val="0"/>
              </a:spcBef>
              <a:buFontTx/>
              <a:buNone/>
            </a:pPr>
            <a:r>
              <a:rPr lang="en-US">
                <a:solidFill>
                  <a:srgbClr val="0073AE"/>
                </a:solidFill>
              </a:rPr>
              <a:t>20%</a:t>
            </a:r>
          </a:p>
        </p:txBody>
      </p:sp>
      <p:sp>
        <p:nvSpPr>
          <p:cNvPr id="1054" name="Rectangle 30"/>
          <p:cNvSpPr>
            <a:spLocks noChangeArrowheads="1"/>
          </p:cNvSpPr>
          <p:nvPr/>
        </p:nvSpPr>
        <p:spPr bwMode="auto">
          <a:xfrm>
            <a:off x="-1295400" y="4800600"/>
            <a:ext cx="381000" cy="457200"/>
          </a:xfrm>
          <a:prstGeom prst="rect">
            <a:avLst/>
          </a:prstGeom>
          <a:solidFill>
            <a:srgbClr val="99C7DF"/>
          </a:solidFill>
          <a:ln w="9525">
            <a:noFill/>
            <a:miter lim="800000"/>
            <a:headEnd/>
            <a:tailEnd/>
          </a:ln>
          <a:effectLst/>
        </p:spPr>
        <p:txBody>
          <a:bodyPr wrap="none" anchor="ctr"/>
          <a:lstStyle/>
          <a:p>
            <a:pPr algn="ctr">
              <a:spcBef>
                <a:spcPct val="0"/>
              </a:spcBef>
              <a:buFontTx/>
              <a:buNone/>
            </a:pPr>
            <a:r>
              <a:rPr lang="en-US">
                <a:solidFill>
                  <a:srgbClr val="0073AE"/>
                </a:solidFill>
              </a:rPr>
              <a:t>40%</a:t>
            </a:r>
          </a:p>
        </p:txBody>
      </p:sp>
      <p:sp>
        <p:nvSpPr>
          <p:cNvPr id="1055" name="Rectangle 31"/>
          <p:cNvSpPr>
            <a:spLocks noChangeArrowheads="1"/>
          </p:cNvSpPr>
          <p:nvPr/>
        </p:nvSpPr>
        <p:spPr bwMode="auto">
          <a:xfrm>
            <a:off x="-914400" y="4800600"/>
            <a:ext cx="381000" cy="457200"/>
          </a:xfrm>
          <a:prstGeom prst="rect">
            <a:avLst/>
          </a:prstGeom>
          <a:solidFill>
            <a:srgbClr val="66ABCE"/>
          </a:solidFill>
          <a:ln w="9525">
            <a:noFill/>
            <a:miter lim="800000"/>
            <a:headEnd/>
            <a:tailEnd/>
          </a:ln>
          <a:effectLst/>
        </p:spPr>
        <p:txBody>
          <a:bodyPr wrap="none" anchor="ctr"/>
          <a:lstStyle/>
          <a:p>
            <a:pPr algn="ctr">
              <a:spcBef>
                <a:spcPct val="0"/>
              </a:spcBef>
              <a:buFontTx/>
              <a:buNone/>
            </a:pPr>
            <a:r>
              <a:rPr lang="en-US">
                <a:solidFill>
                  <a:srgbClr val="CCE3EF"/>
                </a:solidFill>
              </a:rPr>
              <a:t>60%</a:t>
            </a:r>
          </a:p>
        </p:txBody>
      </p:sp>
      <p:sp>
        <p:nvSpPr>
          <p:cNvPr id="1056" name="Rectangle 32"/>
          <p:cNvSpPr>
            <a:spLocks noChangeArrowheads="1"/>
          </p:cNvSpPr>
          <p:nvPr/>
        </p:nvSpPr>
        <p:spPr bwMode="auto">
          <a:xfrm>
            <a:off x="-533400" y="4800600"/>
            <a:ext cx="381000" cy="457200"/>
          </a:xfrm>
          <a:prstGeom prst="rect">
            <a:avLst/>
          </a:prstGeom>
          <a:solidFill>
            <a:srgbClr val="338FBE"/>
          </a:solidFill>
          <a:ln w="9525">
            <a:noFill/>
            <a:miter lim="800000"/>
            <a:headEnd/>
            <a:tailEnd/>
          </a:ln>
          <a:effectLst/>
        </p:spPr>
        <p:txBody>
          <a:bodyPr wrap="none" anchor="ctr"/>
          <a:lstStyle/>
          <a:p>
            <a:pPr algn="ctr">
              <a:spcBef>
                <a:spcPct val="0"/>
              </a:spcBef>
              <a:buFontTx/>
              <a:buNone/>
            </a:pPr>
            <a:r>
              <a:rPr lang="en-US">
                <a:solidFill>
                  <a:srgbClr val="CCE3EF"/>
                </a:solidFill>
              </a:rPr>
              <a:t>80%</a:t>
            </a:r>
          </a:p>
        </p:txBody>
      </p:sp>
      <p:sp>
        <p:nvSpPr>
          <p:cNvPr id="1058" name="Rectangle 34"/>
          <p:cNvSpPr>
            <a:spLocks noChangeArrowheads="1"/>
          </p:cNvSpPr>
          <p:nvPr/>
        </p:nvSpPr>
        <p:spPr bwMode="auto">
          <a:xfrm flipV="1">
            <a:off x="0" y="990600"/>
            <a:ext cx="8077200" cy="76200"/>
          </a:xfrm>
          <a:prstGeom prst="rect">
            <a:avLst/>
          </a:prstGeom>
          <a:solidFill>
            <a:srgbClr val="D31145"/>
          </a:solidFill>
          <a:ln w="9525">
            <a:noFill/>
            <a:miter lim="800000"/>
            <a:headEnd/>
            <a:tailEnd/>
          </a:ln>
          <a:effectLst/>
        </p:spPr>
        <p:txBody>
          <a:bodyPr wrap="none" anchor="ctr"/>
          <a:lstStyle/>
          <a:p>
            <a:endParaRPr lang="en-US"/>
          </a:p>
        </p:txBody>
      </p:sp>
      <p:sp>
        <p:nvSpPr>
          <p:cNvPr id="1060" name="Rectangle 36"/>
          <p:cNvSpPr>
            <a:spLocks noChangeArrowheads="1"/>
          </p:cNvSpPr>
          <p:nvPr/>
        </p:nvSpPr>
        <p:spPr bwMode="auto">
          <a:xfrm>
            <a:off x="381000" y="6537325"/>
            <a:ext cx="3770313" cy="244475"/>
          </a:xfrm>
          <a:prstGeom prst="rect">
            <a:avLst/>
          </a:prstGeom>
          <a:noFill/>
          <a:ln w="9525">
            <a:noFill/>
            <a:miter lim="800000"/>
            <a:headEnd/>
            <a:tailEnd/>
          </a:ln>
          <a:effectLst/>
        </p:spPr>
        <p:txBody>
          <a:bodyPr wrap="none">
            <a:spAutoFit/>
          </a:bodyPr>
          <a:lstStyle/>
          <a:p>
            <a:pPr>
              <a:spcBef>
                <a:spcPct val="0"/>
              </a:spcBef>
              <a:buFontTx/>
              <a:buNone/>
            </a:pPr>
            <a:r>
              <a:rPr lang="en-US" sz="1000" dirty="0">
                <a:solidFill>
                  <a:srgbClr val="58595B"/>
                </a:solidFill>
                <a:ea typeface="MS PGothic" pitchFamily="34" charset="-128"/>
              </a:rPr>
              <a:t>AIA confidential and proprietary information. Not for distribution. </a:t>
            </a:r>
          </a:p>
        </p:txBody>
      </p:sp>
      <p:pic>
        <p:nvPicPr>
          <p:cNvPr id="1061" name="Picture 37" descr="AIA-red-Logo-PNG"/>
          <p:cNvPicPr>
            <a:picLocks noChangeAspect="1" noChangeArrowheads="1"/>
          </p:cNvPicPr>
          <p:nvPr/>
        </p:nvPicPr>
        <p:blipFill>
          <a:blip r:embed="rId14" cstate="print"/>
          <a:srcRect/>
          <a:stretch>
            <a:fillRect/>
          </a:stretch>
        </p:blipFill>
        <p:spPr bwMode="auto">
          <a:xfrm>
            <a:off x="8229600" y="457200"/>
            <a:ext cx="558800" cy="600075"/>
          </a:xfrm>
          <a:prstGeom prst="rect">
            <a:avLst/>
          </a:prstGeom>
          <a:noFill/>
        </p:spPr>
      </p:pic>
    </p:spTree>
    <p:extLst>
      <p:ext uri="{BB962C8B-B14F-4D97-AF65-F5344CB8AC3E}">
        <p14:creationId xmlns:p14="http://schemas.microsoft.com/office/powerpoint/2010/main" val="3943769172"/>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37" r:id="rId5"/>
    <p:sldLayoutId id="2147484038" r:id="rId6"/>
    <p:sldLayoutId id="2147484054" r:id="rId7"/>
    <p:sldLayoutId id="2147484058" r:id="rId8"/>
    <p:sldLayoutId id="2147484059" r:id="rId9"/>
    <p:sldLayoutId id="2147484061" r:id="rId10"/>
    <p:sldLayoutId id="2147484062" r:id="rId11"/>
    <p:sldLayoutId id="2147484063" r:id="rId12"/>
  </p:sldLayoutIdLst>
  <p:hf hdr="0" ftr="0" dt="0"/>
  <p:txStyles>
    <p:titleStyle>
      <a:lvl1pPr algn="l" rtl="0" fontAlgn="base">
        <a:spcBef>
          <a:spcPct val="0"/>
        </a:spcBef>
        <a:spcAft>
          <a:spcPct val="0"/>
        </a:spcAft>
        <a:defRPr sz="2400" b="1">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defRPr>
      </a:lvl2pPr>
      <a:lvl3pPr algn="l" rtl="0" fontAlgn="base">
        <a:spcBef>
          <a:spcPct val="0"/>
        </a:spcBef>
        <a:spcAft>
          <a:spcPct val="0"/>
        </a:spcAft>
        <a:defRPr sz="2400">
          <a:solidFill>
            <a:schemeClr val="tx2"/>
          </a:solidFill>
          <a:latin typeface="Arial" pitchFamily="34" charset="0"/>
        </a:defRPr>
      </a:lvl3pPr>
      <a:lvl4pPr algn="l" rtl="0" fontAlgn="base">
        <a:spcBef>
          <a:spcPct val="0"/>
        </a:spcBef>
        <a:spcAft>
          <a:spcPct val="0"/>
        </a:spcAft>
        <a:defRPr sz="2400">
          <a:solidFill>
            <a:schemeClr val="tx2"/>
          </a:solidFill>
          <a:latin typeface="Arial" pitchFamily="34" charset="0"/>
        </a:defRPr>
      </a:lvl4pPr>
      <a:lvl5pPr algn="l" rtl="0" fontAlgn="base">
        <a:spcBef>
          <a:spcPct val="0"/>
        </a:spcBef>
        <a:spcAft>
          <a:spcPct val="0"/>
        </a:spcAft>
        <a:defRPr sz="2400">
          <a:solidFill>
            <a:schemeClr val="tx2"/>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p:titleStyle>
    <p:bodyStyle>
      <a:lvl1pPr marL="342900" indent="-342900" algn="l" rtl="0" fontAlgn="base">
        <a:spcBef>
          <a:spcPts val="600"/>
        </a:spcBef>
        <a:spcAft>
          <a:spcPts val="600"/>
        </a:spcAft>
        <a:buChar char="•"/>
        <a:defRPr>
          <a:solidFill>
            <a:schemeClr val="tx1"/>
          </a:solidFill>
          <a:latin typeface="+mn-lt"/>
          <a:ea typeface="+mn-ea"/>
          <a:cs typeface="+mn-cs"/>
        </a:defRPr>
      </a:lvl1pPr>
      <a:lvl2pPr marL="742950" indent="-285750" algn="l" rtl="0" fontAlgn="base">
        <a:spcBef>
          <a:spcPts val="600"/>
        </a:spcBef>
        <a:spcAft>
          <a:spcPts val="600"/>
        </a:spcAft>
        <a:buChar char="–"/>
        <a:defRPr sz="1600">
          <a:solidFill>
            <a:schemeClr val="tx1"/>
          </a:solidFill>
          <a:latin typeface="+mn-lt"/>
        </a:defRPr>
      </a:lvl2pPr>
      <a:lvl3pPr marL="1143000" indent="-228600" algn="l" rtl="0" fontAlgn="base">
        <a:spcBef>
          <a:spcPts val="600"/>
        </a:spcBef>
        <a:spcAft>
          <a:spcPts val="600"/>
        </a:spcAft>
        <a:buChar char="•"/>
        <a:defRPr sz="1400">
          <a:solidFill>
            <a:schemeClr val="tx1"/>
          </a:solidFill>
          <a:latin typeface="+mn-lt"/>
        </a:defRPr>
      </a:lvl3pPr>
      <a:lvl4pPr marL="1600200" indent="-228600" algn="l" rtl="0" fontAlgn="base">
        <a:spcBef>
          <a:spcPts val="600"/>
        </a:spcBef>
        <a:spcAft>
          <a:spcPts val="600"/>
        </a:spcAft>
        <a:buChar char="–"/>
        <a:defRPr sz="1400">
          <a:solidFill>
            <a:schemeClr val="tx1"/>
          </a:solidFill>
          <a:latin typeface="+mn-lt"/>
        </a:defRPr>
      </a:lvl4pPr>
      <a:lvl5pPr marL="2057400" indent="-228600" algn="l" rtl="0" fontAlgn="base">
        <a:spcBef>
          <a:spcPts val="600"/>
        </a:spcBef>
        <a:spcAft>
          <a:spcPts val="60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8.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3.png"/><Relationship Id="rId3" Type="http://schemas.openxmlformats.org/officeDocument/2006/relationships/image" Target="../media/image15.wmf"/><Relationship Id="rId7" Type="http://schemas.openxmlformats.org/officeDocument/2006/relationships/hyperlink" Target="http://www.cksinfo.com/clipart/medicine/patients/Expensive-Hospital-Stay.jpg" TargetMode="External"/><Relationship Id="rId12" Type="http://schemas.openxmlformats.org/officeDocument/2006/relationships/image" Target="../media/image22.jpeg"/><Relationship Id="rId2" Type="http://schemas.openxmlformats.org/officeDocument/2006/relationships/image" Target="../media/image14.wmf"/><Relationship Id="rId1" Type="http://schemas.openxmlformats.org/officeDocument/2006/relationships/slideLayout" Target="../slideLayouts/slideLayout12.xml"/><Relationship Id="rId6" Type="http://schemas.openxmlformats.org/officeDocument/2006/relationships/image" Target="../media/image18.wmf"/><Relationship Id="rId11" Type="http://schemas.openxmlformats.org/officeDocument/2006/relationships/image" Target="../media/image21.jpeg"/><Relationship Id="rId5" Type="http://schemas.openxmlformats.org/officeDocument/2006/relationships/image" Target="../media/image17.wmf"/><Relationship Id="rId10" Type="http://schemas.openxmlformats.org/officeDocument/2006/relationships/image" Target="../media/image20.jpeg"/><Relationship Id="rId4" Type="http://schemas.openxmlformats.org/officeDocument/2006/relationships/image" Target="../media/image16.wmf"/><Relationship Id="rId9" Type="http://schemas.openxmlformats.org/officeDocument/2006/relationships/hyperlink" Target="http://files.myopera.com/khazoel/albums/290914/thumbs/GAY%20Tampak%20Depan640.jpg_thumb.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074777"/>
          </a:xfrm>
          <a:prstGeom prst="rect">
            <a:avLst/>
          </a:prstGeom>
        </p:spPr>
      </p:pic>
      <p:sp>
        <p:nvSpPr>
          <p:cNvPr id="5" name="Rectangle 4"/>
          <p:cNvSpPr/>
          <p:nvPr/>
        </p:nvSpPr>
        <p:spPr>
          <a:xfrm>
            <a:off x="185737" y="381000"/>
            <a:ext cx="8763000" cy="954107"/>
          </a:xfrm>
          <a:prstGeom prst="rect">
            <a:avLst/>
          </a:prstGeom>
        </p:spPr>
        <p:txBody>
          <a:bodyPr wrap="square">
            <a:spAutoFit/>
          </a:bodyPr>
          <a:lstStyle/>
          <a:p>
            <a:pPr algn="ctr"/>
            <a:r>
              <a:rPr lang="id-ID" sz="2800" b="1" dirty="0">
                <a:solidFill>
                  <a:schemeClr val="bg1"/>
                </a:solidFill>
                <a:latin typeface="Tahoma" panose="020B0604030504040204" pitchFamily="34" charset="0"/>
                <a:ea typeface="Calibri" panose="020F0502020204030204" pitchFamily="34" charset="0"/>
              </a:rPr>
              <a:t>Peluang dan Tantangan Pertumbuhan </a:t>
            </a:r>
            <a:r>
              <a:rPr lang="en-US" sz="2800" b="1" dirty="0" smtClean="0">
                <a:solidFill>
                  <a:schemeClr val="bg1"/>
                </a:solidFill>
                <a:latin typeface="Tahoma" panose="020B0604030504040204" pitchFamily="34" charset="0"/>
                <a:ea typeface="Calibri" panose="020F0502020204030204" pitchFamily="34" charset="0"/>
              </a:rPr>
              <a:t>   </a:t>
            </a:r>
            <a:r>
              <a:rPr lang="id-ID" sz="2800" b="1" dirty="0" smtClean="0">
                <a:solidFill>
                  <a:schemeClr val="bg1"/>
                </a:solidFill>
                <a:latin typeface="Tahoma" panose="020B0604030504040204" pitchFamily="34" charset="0"/>
                <a:ea typeface="Calibri" panose="020F0502020204030204" pitchFamily="34" charset="0"/>
              </a:rPr>
              <a:t>Asuransi </a:t>
            </a:r>
            <a:r>
              <a:rPr lang="id-ID" sz="2800" b="1" dirty="0">
                <a:solidFill>
                  <a:schemeClr val="bg1"/>
                </a:solidFill>
                <a:latin typeface="Tahoma" panose="020B0604030504040204" pitchFamily="34" charset="0"/>
                <a:ea typeface="Calibri" panose="020F0502020204030204" pitchFamily="34" charset="0"/>
              </a:rPr>
              <a:t>Syariah Indonesia</a:t>
            </a:r>
            <a:endParaRPr lang="en-GB" sz="2800" dirty="0">
              <a:solidFill>
                <a:schemeClr val="bg1"/>
              </a:solidFill>
            </a:endParaRPr>
          </a:p>
        </p:txBody>
      </p:sp>
      <p:sp>
        <p:nvSpPr>
          <p:cNvPr id="6" name="TextBox 5"/>
          <p:cNvSpPr txBox="1"/>
          <p:nvPr/>
        </p:nvSpPr>
        <p:spPr>
          <a:xfrm>
            <a:off x="1714500" y="2561108"/>
            <a:ext cx="5334000" cy="400110"/>
          </a:xfrm>
          <a:prstGeom prst="rect">
            <a:avLst/>
          </a:prstGeom>
          <a:noFill/>
        </p:spPr>
        <p:txBody>
          <a:bodyPr wrap="square" rtlCol="0">
            <a:spAutoFit/>
          </a:bodyPr>
          <a:lstStyle/>
          <a:p>
            <a:r>
              <a:rPr lang="en-US" sz="2000" b="1" dirty="0" smtClean="0">
                <a:solidFill>
                  <a:schemeClr val="bg1"/>
                </a:solidFill>
              </a:rPr>
              <a:t>NINA MUDRIKAH H, SE, MM, AAAIJ, ALMI, AIIS</a:t>
            </a:r>
            <a:endParaRPr lang="en-GB" sz="2000" b="1" dirty="0">
              <a:solidFill>
                <a:schemeClr val="bg1"/>
              </a:solidFill>
            </a:endParaRPr>
          </a:p>
        </p:txBody>
      </p:sp>
      <p:sp>
        <p:nvSpPr>
          <p:cNvPr id="7" name="TextBox 6"/>
          <p:cNvSpPr txBox="1"/>
          <p:nvPr/>
        </p:nvSpPr>
        <p:spPr>
          <a:xfrm>
            <a:off x="1295400" y="4886342"/>
            <a:ext cx="3962400" cy="338554"/>
          </a:xfrm>
          <a:prstGeom prst="rect">
            <a:avLst/>
          </a:prstGeom>
          <a:noFill/>
        </p:spPr>
        <p:txBody>
          <a:bodyPr wrap="square" rtlCol="0">
            <a:spAutoFit/>
          </a:bodyPr>
          <a:lstStyle/>
          <a:p>
            <a:pPr algn="ctr"/>
            <a:r>
              <a:rPr lang="en-US" sz="1600" dirty="0" smtClean="0">
                <a:solidFill>
                  <a:schemeClr val="bg1"/>
                </a:solidFill>
              </a:rPr>
              <a:t>Malang 3 November 2016</a:t>
            </a:r>
            <a:endParaRPr lang="en-GB" sz="1600" dirty="0">
              <a:solidFill>
                <a:schemeClr val="bg1"/>
              </a:solidFill>
            </a:endParaRPr>
          </a:p>
        </p:txBody>
      </p:sp>
      <p:pic>
        <p:nvPicPr>
          <p:cNvPr id="9" name="Picture 8"/>
          <p:cNvPicPr>
            <a:picLocks noChangeAspect="1"/>
          </p:cNvPicPr>
          <p:nvPr/>
        </p:nvPicPr>
        <p:blipFill>
          <a:blip r:embed="rId3"/>
          <a:stretch>
            <a:fillRect/>
          </a:stretch>
        </p:blipFill>
        <p:spPr>
          <a:xfrm>
            <a:off x="252412" y="5522327"/>
            <a:ext cx="1195388" cy="1202722"/>
          </a:xfrm>
          <a:prstGeom prst="rect">
            <a:avLst/>
          </a:prstGeom>
        </p:spPr>
      </p:pic>
    </p:spTree>
    <p:extLst>
      <p:ext uri="{BB962C8B-B14F-4D97-AF65-F5344CB8AC3E}">
        <p14:creationId xmlns:p14="http://schemas.microsoft.com/office/powerpoint/2010/main" val="831478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122"/>
          <p:cNvGrpSpPr>
            <a:grpSpLocks/>
          </p:cNvGrpSpPr>
          <p:nvPr/>
        </p:nvGrpSpPr>
        <p:grpSpPr bwMode="auto">
          <a:xfrm>
            <a:off x="527050" y="1600200"/>
            <a:ext cx="8002588" cy="4533900"/>
            <a:chOff x="2057401" y="1232579"/>
            <a:chExt cx="8431087" cy="5528441"/>
          </a:xfrm>
        </p:grpSpPr>
        <p:sp>
          <p:nvSpPr>
            <p:cNvPr id="84" name="Rounded Rectangle 83"/>
            <p:cNvSpPr/>
            <p:nvPr/>
          </p:nvSpPr>
          <p:spPr>
            <a:xfrm>
              <a:off x="5327144" y="2895371"/>
              <a:ext cx="2088955" cy="3420432"/>
            </a:xfrm>
            <a:prstGeom prst="roundRect">
              <a:avLst/>
            </a:prstGeom>
            <a:solidFill>
              <a:srgbClr val="C00000"/>
            </a:solidFill>
            <a:ln w="19050"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id-ID" sz="1200" kern="0">
                <a:solidFill>
                  <a:prstClr val="white"/>
                </a:solidFill>
                <a:latin typeface="Calibri" panose="020F0502020204030204"/>
              </a:endParaRPr>
            </a:p>
          </p:txBody>
        </p:sp>
        <p:sp>
          <p:nvSpPr>
            <p:cNvPr id="85" name="Rounded Rectangle 84"/>
            <p:cNvSpPr/>
            <p:nvPr/>
          </p:nvSpPr>
          <p:spPr>
            <a:xfrm>
              <a:off x="8361064" y="2932149"/>
              <a:ext cx="1983588" cy="3420433"/>
            </a:xfrm>
            <a:prstGeom prst="roundRect">
              <a:avLst/>
            </a:prstGeom>
            <a:solidFill>
              <a:srgbClr val="4472C4"/>
            </a:solidFill>
            <a:ln w="19050"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id-ID" sz="1200" kern="0">
                <a:solidFill>
                  <a:prstClr val="white"/>
                </a:solidFill>
                <a:latin typeface="Calibri" panose="020F0502020204030204"/>
              </a:endParaRPr>
            </a:p>
          </p:txBody>
        </p:sp>
        <p:sp>
          <p:nvSpPr>
            <p:cNvPr id="86" name="Rounded Rectangle 85"/>
            <p:cNvSpPr/>
            <p:nvPr/>
          </p:nvSpPr>
          <p:spPr>
            <a:xfrm>
              <a:off x="2057401" y="2771484"/>
              <a:ext cx="2428474" cy="3420432"/>
            </a:xfrm>
            <a:prstGeom prst="roundRect">
              <a:avLst/>
            </a:prstGeom>
            <a:solidFill>
              <a:schemeClr val="accent6">
                <a:lumMod val="50000"/>
              </a:schemeClr>
            </a:solidFill>
            <a:ln w="19050" cap="flat" cmpd="sng" algn="ctr">
              <a:solidFill>
                <a:sysClr val="window" lastClr="FFFFFF"/>
              </a:solidFill>
              <a:prstDash val="solid"/>
              <a:miter lim="800000"/>
            </a:ln>
            <a:effectLst/>
          </p:spPr>
          <p:txBody>
            <a:bodyPr anchor="ctr"/>
            <a:lstStyle/>
            <a:p>
              <a:pPr algn="ctr" eaLnBrk="1" fontAlgn="auto" hangingPunct="1">
                <a:spcBef>
                  <a:spcPts val="0"/>
                </a:spcBef>
                <a:spcAft>
                  <a:spcPts val="0"/>
                </a:spcAft>
                <a:defRPr/>
              </a:pPr>
              <a:endParaRPr lang="id-ID" sz="1200" kern="0">
                <a:solidFill>
                  <a:prstClr val="white"/>
                </a:solidFill>
                <a:latin typeface="Calibri" panose="020F0502020204030204"/>
              </a:endParaRPr>
            </a:p>
          </p:txBody>
        </p:sp>
        <p:sp>
          <p:nvSpPr>
            <p:cNvPr id="87" name="TextBox 86"/>
            <p:cNvSpPr txBox="1"/>
            <p:nvPr/>
          </p:nvSpPr>
          <p:spPr>
            <a:xfrm>
              <a:off x="2264791" y="1242258"/>
              <a:ext cx="1928396" cy="499418"/>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200" kern="0" dirty="0" err="1">
                  <a:solidFill>
                    <a:srgbClr val="000000"/>
                  </a:solidFill>
                  <a:latin typeface="Arial" panose="020B0604020202020204" pitchFamily="34" charset="0"/>
                  <a:cs typeface="Arial" panose="020B0604020202020204" pitchFamily="34" charset="0"/>
                </a:rPr>
                <a:t>Peserta</a:t>
              </a:r>
              <a:endParaRPr lang="en-US" sz="1200" kern="0" dirty="0">
                <a:solidFill>
                  <a:srgbClr val="000000"/>
                </a:solidFill>
                <a:latin typeface="Arial" panose="020B0604020202020204" pitchFamily="34" charset="0"/>
                <a:cs typeface="Arial" panose="020B0604020202020204" pitchFamily="34" charset="0"/>
              </a:endParaRPr>
            </a:p>
          </p:txBody>
        </p:sp>
        <p:sp>
          <p:nvSpPr>
            <p:cNvPr id="88" name="TextBox 87"/>
            <p:cNvSpPr txBox="1"/>
            <p:nvPr/>
          </p:nvSpPr>
          <p:spPr>
            <a:xfrm>
              <a:off x="2264791" y="1958478"/>
              <a:ext cx="1928396" cy="522647"/>
            </a:xfrm>
            <a:prstGeom prst="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anchor="ctr"/>
            <a:lstStyle/>
            <a:p>
              <a:pPr algn="ctr" eaLnBrk="1" fontAlgn="auto" hangingPunct="1">
                <a:spcBef>
                  <a:spcPts val="0"/>
                </a:spcBef>
                <a:spcAft>
                  <a:spcPts val="0"/>
                </a:spcAft>
                <a:defRPr/>
              </a:pPr>
              <a:r>
                <a:rPr lang="en-US" sz="1200" kern="0" dirty="0" err="1">
                  <a:solidFill>
                    <a:prstClr val="white"/>
                  </a:solidFill>
                  <a:latin typeface="Arial" charset="0"/>
                </a:rPr>
                <a:t>Kontribusi</a:t>
              </a:r>
              <a:endParaRPr lang="en-US" sz="1200" kern="0" dirty="0">
                <a:solidFill>
                  <a:prstClr val="white"/>
                </a:solidFill>
                <a:latin typeface="Arial" charset="0"/>
              </a:endParaRPr>
            </a:p>
          </p:txBody>
        </p:sp>
        <p:sp>
          <p:nvSpPr>
            <p:cNvPr id="89" name="TextBox 88"/>
            <p:cNvSpPr txBox="1"/>
            <p:nvPr/>
          </p:nvSpPr>
          <p:spPr>
            <a:xfrm>
              <a:off x="2264791" y="3061843"/>
              <a:ext cx="1928396" cy="481996"/>
            </a:xfrm>
            <a:prstGeom prst="rect">
              <a:avLst/>
            </a:prstGeom>
            <a:ln/>
          </p:spPr>
          <p:style>
            <a:lnRef idx="1">
              <a:schemeClr val="accent5"/>
            </a:lnRef>
            <a:fillRef idx="2">
              <a:schemeClr val="accent5"/>
            </a:fillRef>
            <a:effectRef idx="1">
              <a:schemeClr val="accent5"/>
            </a:effectRef>
            <a:fontRef idx="minor">
              <a:schemeClr val="dk1"/>
            </a:fontRef>
          </p:style>
          <p:txBody>
            <a:bodyPr anchor="ctr" anchorCtr="1"/>
            <a:lstStyle/>
            <a:p>
              <a:pPr algn="ctr" eaLnBrk="1" fontAlgn="auto" hangingPunct="1">
                <a:spcBef>
                  <a:spcPts val="0"/>
                </a:spcBef>
                <a:spcAft>
                  <a:spcPts val="0"/>
                </a:spcAft>
                <a:defRPr/>
              </a:pPr>
              <a:r>
                <a:rPr lang="id-ID" sz="1200" kern="0" dirty="0">
                  <a:solidFill>
                    <a:prstClr val="black"/>
                  </a:solidFill>
                  <a:latin typeface="Arial" charset="0"/>
                </a:rPr>
                <a:t>Kontribusi </a:t>
              </a:r>
              <a:r>
                <a:rPr lang="id-ID" sz="1200" i="1" kern="0" dirty="0">
                  <a:solidFill>
                    <a:prstClr val="black"/>
                  </a:solidFill>
                  <a:latin typeface="Arial" charset="0"/>
                </a:rPr>
                <a:t>Tabarru</a:t>
              </a:r>
              <a:r>
                <a:rPr lang="id-ID" sz="1200" kern="0" dirty="0">
                  <a:solidFill>
                    <a:prstClr val="black"/>
                  </a:solidFill>
                  <a:latin typeface="Arial" charset="0"/>
                </a:rPr>
                <a:t>’</a:t>
              </a:r>
              <a:endParaRPr lang="en-US" sz="1200" i="1" kern="0" dirty="0">
                <a:solidFill>
                  <a:prstClr val="black"/>
                </a:solidFill>
                <a:latin typeface="Arial" charset="0"/>
              </a:endParaRPr>
            </a:p>
          </p:txBody>
        </p:sp>
        <p:sp>
          <p:nvSpPr>
            <p:cNvPr id="90" name="TextBox 89"/>
            <p:cNvSpPr txBox="1"/>
            <p:nvPr/>
          </p:nvSpPr>
          <p:spPr>
            <a:xfrm>
              <a:off x="5499412" y="3061843"/>
              <a:ext cx="1786233" cy="408438"/>
            </a:xfrm>
            <a:prstGeom prst="rect">
              <a:avLst/>
            </a:prstGeom>
            <a:ln/>
          </p:spPr>
          <p:style>
            <a:lnRef idx="1">
              <a:schemeClr val="accent6"/>
            </a:lnRef>
            <a:fillRef idx="2">
              <a:schemeClr val="accent6"/>
            </a:fillRef>
            <a:effectRef idx="1">
              <a:schemeClr val="accent6"/>
            </a:effectRef>
            <a:fontRef idx="minor">
              <a:schemeClr val="dk1"/>
            </a:fontRef>
          </p:style>
          <p:txBody>
            <a:bodyPr anchor="ctr" anchorCtr="1"/>
            <a:lstStyle/>
            <a:p>
              <a:pPr algn="ctr" eaLnBrk="1" fontAlgn="auto" hangingPunct="1">
                <a:spcBef>
                  <a:spcPts val="0"/>
                </a:spcBef>
                <a:spcAft>
                  <a:spcPts val="0"/>
                </a:spcAft>
                <a:defRPr/>
              </a:pPr>
              <a:r>
                <a:rPr lang="id-ID" sz="1200" i="1" kern="0" dirty="0">
                  <a:solidFill>
                    <a:srgbClr val="000000"/>
                  </a:solidFill>
                  <a:latin typeface="Arial" charset="0"/>
                </a:rPr>
                <a:t>Ujrah</a:t>
              </a:r>
              <a:endParaRPr lang="en-US" sz="1200" i="1" kern="0" dirty="0">
                <a:solidFill>
                  <a:srgbClr val="000000"/>
                </a:solidFill>
                <a:latin typeface="Arial" charset="0"/>
              </a:endParaRPr>
            </a:p>
          </p:txBody>
        </p:sp>
        <p:sp>
          <p:nvSpPr>
            <p:cNvPr id="91" name="TextBox 90"/>
            <p:cNvSpPr txBox="1"/>
            <p:nvPr/>
          </p:nvSpPr>
          <p:spPr>
            <a:xfrm>
              <a:off x="8648735" y="3001835"/>
              <a:ext cx="1428317" cy="720091"/>
            </a:xfrm>
            <a:prstGeom prst="rect">
              <a:avLst/>
            </a:prstGeom>
            <a:ln/>
          </p:spPr>
          <p:style>
            <a:lnRef idx="1">
              <a:schemeClr val="accent3"/>
            </a:lnRef>
            <a:fillRef idx="2">
              <a:schemeClr val="accent3"/>
            </a:fillRef>
            <a:effectRef idx="1">
              <a:schemeClr val="accent3"/>
            </a:effectRef>
            <a:fontRef idx="minor">
              <a:schemeClr val="dk1"/>
            </a:fontRef>
          </p:style>
          <p:txBody>
            <a:bodyPr anchor="ctr" anchorCtr="1"/>
            <a:lstStyle/>
            <a:p>
              <a:pPr algn="ctr" eaLnBrk="1" fontAlgn="auto" hangingPunct="1">
                <a:spcBef>
                  <a:spcPts val="0"/>
                </a:spcBef>
                <a:spcAft>
                  <a:spcPts val="0"/>
                </a:spcAft>
                <a:defRPr/>
              </a:pPr>
              <a:r>
                <a:rPr lang="id-ID" sz="1200" kern="0" dirty="0">
                  <a:solidFill>
                    <a:srgbClr val="000000"/>
                  </a:solidFill>
                  <a:latin typeface="Arial" charset="0"/>
                </a:rPr>
                <a:t>Investasi Peserta</a:t>
              </a:r>
              <a:endParaRPr lang="en-US" sz="1200" kern="0" dirty="0">
                <a:solidFill>
                  <a:srgbClr val="000000"/>
                </a:solidFill>
                <a:latin typeface="Arial" charset="0"/>
              </a:endParaRPr>
            </a:p>
          </p:txBody>
        </p:sp>
        <p:cxnSp>
          <p:nvCxnSpPr>
            <p:cNvPr id="29716" name="Elbow Connector 91"/>
            <p:cNvCxnSpPr>
              <a:cxnSpLocks noChangeShapeType="1"/>
              <a:stCxn id="88" idx="2"/>
              <a:endCxn id="89" idx="0"/>
            </p:cNvCxnSpPr>
            <p:nvPr/>
          </p:nvCxnSpPr>
          <p:spPr bwMode="auto">
            <a:xfrm rot="5400000">
              <a:off x="3075202" y="2634151"/>
              <a:ext cx="307178" cy="181"/>
            </a:xfrm>
            <a:prstGeom prst="bentConnector3">
              <a:avLst>
                <a:gd name="adj1" fmla="val 50000"/>
              </a:avLst>
            </a:prstGeom>
            <a:noFill/>
            <a:ln w="12700" algn="ctr">
              <a:solidFill>
                <a:srgbClr val="0070C0"/>
              </a:solidFill>
              <a:miter lim="800000"/>
              <a:headEnd/>
              <a:tailEnd type="arrow" w="med" len="med"/>
            </a:ln>
            <a:extLst>
              <a:ext uri="{909E8E84-426E-40DD-AFC4-6F175D3DCCD1}">
                <a14:hiddenFill xmlns:a14="http://schemas.microsoft.com/office/drawing/2010/main">
                  <a:noFill/>
                </a14:hiddenFill>
              </a:ext>
            </a:extLst>
          </p:spPr>
        </p:cxnSp>
        <p:cxnSp>
          <p:nvCxnSpPr>
            <p:cNvPr id="29717" name="Elbow Connector 92"/>
            <p:cNvCxnSpPr>
              <a:cxnSpLocks noChangeShapeType="1"/>
              <a:endCxn id="90" idx="0"/>
            </p:cNvCxnSpPr>
            <p:nvPr/>
          </p:nvCxnSpPr>
          <p:spPr bwMode="auto">
            <a:xfrm>
              <a:off x="3215681" y="2635282"/>
              <a:ext cx="3176768" cy="426342"/>
            </a:xfrm>
            <a:prstGeom prst="bentConnector2">
              <a:avLst/>
            </a:prstGeom>
            <a:noFill/>
            <a:ln w="15875" algn="ctr">
              <a:solidFill>
                <a:srgbClr val="0070C0"/>
              </a:solidFill>
              <a:miter lim="800000"/>
              <a:headEnd/>
              <a:tailEnd type="arrow" w="med" len="med"/>
            </a:ln>
            <a:extLst>
              <a:ext uri="{909E8E84-426E-40DD-AFC4-6F175D3DCCD1}">
                <a14:hiddenFill xmlns:a14="http://schemas.microsoft.com/office/drawing/2010/main">
                  <a:noFill/>
                </a14:hiddenFill>
              </a:ext>
            </a:extLst>
          </p:spPr>
        </p:cxnSp>
        <p:cxnSp>
          <p:nvCxnSpPr>
            <p:cNvPr id="29718" name="Elbow Connector 18"/>
            <p:cNvCxnSpPr>
              <a:cxnSpLocks noChangeShapeType="1"/>
              <a:stCxn id="88" idx="3"/>
              <a:endCxn id="91" idx="0"/>
            </p:cNvCxnSpPr>
            <p:nvPr/>
          </p:nvCxnSpPr>
          <p:spPr bwMode="auto">
            <a:xfrm>
              <a:off x="4193295" y="2219608"/>
              <a:ext cx="5169884" cy="782689"/>
            </a:xfrm>
            <a:prstGeom prst="bentConnector2">
              <a:avLst/>
            </a:prstGeom>
            <a:noFill/>
            <a:ln w="15875" algn="ctr">
              <a:solidFill>
                <a:srgbClr val="0070C0"/>
              </a:solidFill>
              <a:prstDash val="sysDash"/>
              <a:miter lim="800000"/>
              <a:headEnd/>
              <a:tailEnd type="arrow" w="med" len="med"/>
            </a:ln>
            <a:extLst>
              <a:ext uri="{909E8E84-426E-40DD-AFC4-6F175D3DCCD1}">
                <a14:hiddenFill xmlns:a14="http://schemas.microsoft.com/office/drawing/2010/main">
                  <a:noFill/>
                </a14:hiddenFill>
              </a:ext>
            </a:extLst>
          </p:spPr>
        </p:cxnSp>
        <p:cxnSp>
          <p:nvCxnSpPr>
            <p:cNvPr id="29719" name="Elbow Connector 97"/>
            <p:cNvCxnSpPr>
              <a:cxnSpLocks noChangeShapeType="1"/>
              <a:stCxn id="87" idx="2"/>
              <a:endCxn id="88" idx="0"/>
            </p:cNvCxnSpPr>
            <p:nvPr/>
          </p:nvCxnSpPr>
          <p:spPr bwMode="auto">
            <a:xfrm rot="16200000" flipH="1">
              <a:off x="3120779" y="1850458"/>
              <a:ext cx="216024" cy="181"/>
            </a:xfrm>
            <a:prstGeom prst="bentConnector3">
              <a:avLst>
                <a:gd name="adj1" fmla="val 50000"/>
              </a:avLst>
            </a:prstGeom>
            <a:noFill/>
            <a:ln w="15875" algn="ctr">
              <a:solidFill>
                <a:srgbClr val="0070C0"/>
              </a:solidFill>
              <a:miter lim="800000"/>
              <a:headEnd/>
              <a:tailEnd type="arrow" w="med" len="med"/>
            </a:ln>
            <a:extLst>
              <a:ext uri="{909E8E84-426E-40DD-AFC4-6F175D3DCCD1}">
                <a14:hiddenFill xmlns:a14="http://schemas.microsoft.com/office/drawing/2010/main">
                  <a:noFill/>
                </a14:hiddenFill>
              </a:ext>
            </a:extLst>
          </p:spPr>
        </p:cxnSp>
        <p:sp>
          <p:nvSpPr>
            <p:cNvPr id="29720" name="TextBox 20"/>
            <p:cNvSpPr txBox="1">
              <a:spLocks noChangeArrowheads="1"/>
            </p:cNvSpPr>
            <p:nvPr/>
          </p:nvSpPr>
          <p:spPr bwMode="auto">
            <a:xfrm>
              <a:off x="7248129" y="2246594"/>
              <a:ext cx="1928813" cy="50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000000"/>
                  </a:solidFill>
                  <a:cs typeface="Arial" panose="020B0604020202020204" pitchFamily="34" charset="0"/>
                </a:rPr>
                <a:t>Khusus untuk Produk </a:t>
              </a:r>
              <a:r>
                <a:rPr lang="id-ID" altLang="en-US" sz="1200" i="1">
                  <a:solidFill>
                    <a:srgbClr val="000000"/>
                  </a:solidFill>
                  <a:cs typeface="Arial" panose="020B0604020202020204" pitchFamily="34" charset="0"/>
                </a:rPr>
                <a:t>Investment Link</a:t>
              </a:r>
              <a:endParaRPr lang="en-US" altLang="en-US" sz="1200" i="1">
                <a:solidFill>
                  <a:srgbClr val="000000"/>
                </a:solidFill>
                <a:cs typeface="Arial" panose="020B0604020202020204" pitchFamily="34" charset="0"/>
              </a:endParaRPr>
            </a:p>
          </p:txBody>
        </p:sp>
        <p:sp>
          <p:nvSpPr>
            <p:cNvPr id="100" name="TextBox 99"/>
            <p:cNvSpPr txBox="1"/>
            <p:nvPr/>
          </p:nvSpPr>
          <p:spPr>
            <a:xfrm>
              <a:off x="8648735" y="4722698"/>
              <a:ext cx="1428317" cy="712348"/>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id-ID" sz="1200" kern="0" dirty="0">
                  <a:solidFill>
                    <a:srgbClr val="000000"/>
                  </a:solidFill>
                  <a:latin typeface="Arial" charset="0"/>
                </a:rPr>
                <a:t>Manfaat / Penarikan Investasi</a:t>
              </a:r>
              <a:endParaRPr lang="en-US" sz="1200" kern="0" dirty="0">
                <a:solidFill>
                  <a:srgbClr val="000000"/>
                </a:solidFill>
                <a:latin typeface="Arial" charset="0"/>
              </a:endParaRPr>
            </a:p>
          </p:txBody>
        </p:sp>
        <p:cxnSp>
          <p:nvCxnSpPr>
            <p:cNvPr id="29722" name="Straight Connector 100"/>
            <p:cNvCxnSpPr>
              <a:cxnSpLocks noChangeShapeType="1"/>
            </p:cNvCxnSpPr>
            <p:nvPr/>
          </p:nvCxnSpPr>
          <p:spPr bwMode="auto">
            <a:xfrm>
              <a:off x="8472264" y="1232579"/>
              <a:ext cx="0" cy="5903"/>
            </a:xfrm>
            <a:prstGeom prst="line">
              <a:avLst/>
            </a:prstGeom>
            <a:noFill/>
            <a:ln w="19050" algn="ctr">
              <a:solidFill>
                <a:srgbClr val="000000"/>
              </a:solidFill>
              <a:prstDash val="dash"/>
              <a:miter lim="800000"/>
              <a:headEnd/>
              <a:tailEnd/>
            </a:ln>
            <a:extLst>
              <a:ext uri="{909E8E84-426E-40DD-AFC4-6F175D3DCCD1}">
                <a14:hiddenFill xmlns:a14="http://schemas.microsoft.com/office/drawing/2010/main">
                  <a:noFill/>
                </a14:hiddenFill>
              </a:ext>
            </a:extLst>
          </p:spPr>
        </p:cxnSp>
        <p:cxnSp>
          <p:nvCxnSpPr>
            <p:cNvPr id="29723" name="Elbow Connector 101"/>
            <p:cNvCxnSpPr>
              <a:cxnSpLocks noChangeShapeType="1"/>
            </p:cNvCxnSpPr>
            <p:nvPr/>
          </p:nvCxnSpPr>
          <p:spPr bwMode="auto">
            <a:xfrm flipH="1" flipV="1">
              <a:off x="4227842" y="1492896"/>
              <a:ext cx="5884443" cy="3585610"/>
            </a:xfrm>
            <a:prstGeom prst="bentConnector3">
              <a:avLst>
                <a:gd name="adj1" fmla="val -4093"/>
              </a:avLst>
            </a:prstGeom>
            <a:noFill/>
            <a:ln w="15875" algn="ctr">
              <a:solidFill>
                <a:srgbClr val="0070C0"/>
              </a:solidFill>
              <a:miter lim="800000"/>
              <a:headEnd/>
              <a:tailEnd type="arrow" w="med" len="med"/>
            </a:ln>
            <a:extLst>
              <a:ext uri="{909E8E84-426E-40DD-AFC4-6F175D3DCCD1}">
                <a14:hiddenFill xmlns:a14="http://schemas.microsoft.com/office/drawing/2010/main">
                  <a:noFill/>
                </a14:hiddenFill>
              </a:ext>
            </a:extLst>
          </p:spPr>
        </p:cxnSp>
        <p:cxnSp>
          <p:nvCxnSpPr>
            <p:cNvPr id="29724" name="Shape 83"/>
            <p:cNvCxnSpPr>
              <a:cxnSpLocks noChangeShapeType="1"/>
              <a:stCxn id="106" idx="1"/>
              <a:endCxn id="87" idx="1"/>
            </p:cNvCxnSpPr>
            <p:nvPr/>
          </p:nvCxnSpPr>
          <p:spPr bwMode="auto">
            <a:xfrm rot="10800000" flipH="1">
              <a:off x="2255513" y="1492504"/>
              <a:ext cx="8775" cy="2376834"/>
            </a:xfrm>
            <a:prstGeom prst="bentConnector3">
              <a:avLst>
                <a:gd name="adj1" fmla="val -4138222"/>
              </a:avLst>
            </a:prstGeom>
            <a:noFill/>
            <a:ln w="15875" algn="ctr">
              <a:solidFill>
                <a:srgbClr val="0070C0"/>
              </a:solidFill>
              <a:miter lim="800000"/>
              <a:headEnd/>
              <a:tailEnd type="arrow" w="med" len="med"/>
            </a:ln>
            <a:extLst>
              <a:ext uri="{909E8E84-426E-40DD-AFC4-6F175D3DCCD1}">
                <a14:hiddenFill xmlns:a14="http://schemas.microsoft.com/office/drawing/2010/main">
                  <a:noFill/>
                </a14:hiddenFill>
              </a:ext>
            </a:extLst>
          </p:spPr>
        </p:cxnSp>
        <p:sp>
          <p:nvSpPr>
            <p:cNvPr id="105" name="TextBox 104"/>
            <p:cNvSpPr txBox="1"/>
            <p:nvPr/>
          </p:nvSpPr>
          <p:spPr>
            <a:xfrm>
              <a:off x="2254756" y="5694434"/>
              <a:ext cx="1945121" cy="305845"/>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eaLnBrk="1" fontAlgn="auto" hangingPunct="1">
                <a:spcBef>
                  <a:spcPts val="0"/>
                </a:spcBef>
                <a:spcAft>
                  <a:spcPts val="0"/>
                </a:spcAft>
                <a:defRPr/>
              </a:pPr>
              <a:r>
                <a:rPr lang="en-US" sz="1200" kern="0" dirty="0" err="1">
                  <a:solidFill>
                    <a:prstClr val="black"/>
                  </a:solidFill>
                  <a:latin typeface="Arial" charset="0"/>
                </a:rPr>
                <a:t>Hasil</a:t>
              </a:r>
              <a:r>
                <a:rPr lang="en-US" sz="1200" kern="0" dirty="0">
                  <a:solidFill>
                    <a:prstClr val="black"/>
                  </a:solidFill>
                  <a:latin typeface="Arial" charset="0"/>
                </a:rPr>
                <a:t> </a:t>
              </a:r>
              <a:r>
                <a:rPr lang="en-US" sz="1200" kern="0" dirty="0" err="1">
                  <a:solidFill>
                    <a:prstClr val="black"/>
                  </a:solidFill>
                  <a:latin typeface="Arial" charset="0"/>
                </a:rPr>
                <a:t>Investasi</a:t>
              </a:r>
              <a:endParaRPr lang="en-US" sz="1200" kern="0" dirty="0">
                <a:solidFill>
                  <a:prstClr val="black"/>
                </a:solidFill>
                <a:latin typeface="Arial" charset="0"/>
              </a:endParaRPr>
            </a:p>
          </p:txBody>
        </p:sp>
        <p:sp>
          <p:nvSpPr>
            <p:cNvPr id="106" name="TextBox 105"/>
            <p:cNvSpPr txBox="1"/>
            <p:nvPr/>
          </p:nvSpPr>
          <p:spPr>
            <a:xfrm>
              <a:off x="2254756" y="3619333"/>
              <a:ext cx="1930068" cy="499418"/>
            </a:xfrm>
            <a:prstGeom prst="rect">
              <a:avLst/>
            </a:prstGeom>
            <a:ln/>
          </p:spPr>
          <p:style>
            <a:lnRef idx="1">
              <a:schemeClr val="accent5"/>
            </a:lnRef>
            <a:fillRef idx="2">
              <a:schemeClr val="accent5"/>
            </a:fillRef>
            <a:effectRef idx="1">
              <a:schemeClr val="accent5"/>
            </a:effectRef>
            <a:fontRef idx="minor">
              <a:schemeClr val="dk1"/>
            </a:fontRef>
          </p:style>
          <p:txBody>
            <a:bodyPr anchor="ctr" anchorCtr="1"/>
            <a:lstStyle/>
            <a:p>
              <a:pPr algn="ctr" eaLnBrk="1" fontAlgn="auto" hangingPunct="1">
                <a:spcBef>
                  <a:spcPts val="0"/>
                </a:spcBef>
                <a:spcAft>
                  <a:spcPts val="0"/>
                </a:spcAft>
                <a:defRPr/>
              </a:pPr>
              <a:r>
                <a:rPr lang="id-ID" sz="1200" kern="0" dirty="0">
                  <a:solidFill>
                    <a:prstClr val="black"/>
                  </a:solidFill>
                  <a:latin typeface="Arial" charset="0"/>
                </a:rPr>
                <a:t>Manfaat</a:t>
              </a:r>
              <a:endParaRPr lang="en-US" sz="1200" i="1" kern="0" dirty="0">
                <a:solidFill>
                  <a:prstClr val="black"/>
                </a:solidFill>
                <a:latin typeface="Arial" charset="0"/>
              </a:endParaRPr>
            </a:p>
          </p:txBody>
        </p:sp>
        <p:sp>
          <p:nvSpPr>
            <p:cNvPr id="107" name="TextBox 106"/>
            <p:cNvSpPr txBox="1"/>
            <p:nvPr/>
          </p:nvSpPr>
          <p:spPr>
            <a:xfrm>
              <a:off x="2254756" y="4916271"/>
              <a:ext cx="1930068" cy="642662"/>
            </a:xfrm>
            <a:prstGeom prst="rect">
              <a:avLst/>
            </a:prstGeom>
            <a:ln/>
          </p:spPr>
          <p:style>
            <a:lnRef idx="1">
              <a:schemeClr val="accent5"/>
            </a:lnRef>
            <a:fillRef idx="2">
              <a:schemeClr val="accent5"/>
            </a:fillRef>
            <a:effectRef idx="1">
              <a:schemeClr val="accent5"/>
            </a:effectRef>
            <a:fontRef idx="minor">
              <a:schemeClr val="dk1"/>
            </a:fontRef>
          </p:style>
          <p:txBody>
            <a:bodyPr anchor="ctr" anchorCtr="1"/>
            <a:lstStyle/>
            <a:p>
              <a:pPr algn="ctr" eaLnBrk="1" fontAlgn="auto" hangingPunct="1">
                <a:spcBef>
                  <a:spcPts val="0"/>
                </a:spcBef>
                <a:spcAft>
                  <a:spcPts val="0"/>
                </a:spcAft>
                <a:defRPr/>
              </a:pPr>
              <a:r>
                <a:rPr lang="id-ID" sz="1200" kern="0" dirty="0">
                  <a:solidFill>
                    <a:prstClr val="black"/>
                  </a:solidFill>
                  <a:latin typeface="Arial" charset="0"/>
                </a:rPr>
                <a:t>Surplus </a:t>
              </a:r>
              <a:r>
                <a:rPr lang="id-ID" sz="1200" i="1" kern="0" dirty="0">
                  <a:solidFill>
                    <a:prstClr val="black"/>
                  </a:solidFill>
                  <a:latin typeface="Arial" charset="0"/>
                </a:rPr>
                <a:t>Underwriting</a:t>
              </a:r>
              <a:endParaRPr lang="en-US" sz="1200" i="1" kern="0" dirty="0">
                <a:solidFill>
                  <a:prstClr val="black"/>
                </a:solidFill>
                <a:latin typeface="Arial" charset="0"/>
              </a:endParaRPr>
            </a:p>
          </p:txBody>
        </p:sp>
        <p:sp>
          <p:nvSpPr>
            <p:cNvPr id="108" name="TextBox 107"/>
            <p:cNvSpPr txBox="1"/>
            <p:nvPr/>
          </p:nvSpPr>
          <p:spPr>
            <a:xfrm>
              <a:off x="2254756" y="4196180"/>
              <a:ext cx="1930068" cy="642662"/>
            </a:xfrm>
            <a:prstGeom prst="rect">
              <a:avLst/>
            </a:prstGeom>
            <a:ln/>
          </p:spPr>
          <p:style>
            <a:lnRef idx="1">
              <a:schemeClr val="accent5"/>
            </a:lnRef>
            <a:fillRef idx="2">
              <a:schemeClr val="accent5"/>
            </a:fillRef>
            <a:effectRef idx="1">
              <a:schemeClr val="accent5"/>
            </a:effectRef>
            <a:fontRef idx="minor">
              <a:schemeClr val="dk1"/>
            </a:fontRef>
          </p:style>
          <p:txBody>
            <a:bodyPr anchor="ctr" anchorCtr="1"/>
            <a:lstStyle/>
            <a:p>
              <a:pPr algn="ctr" eaLnBrk="1" fontAlgn="auto" hangingPunct="1">
                <a:spcBef>
                  <a:spcPts val="0"/>
                </a:spcBef>
                <a:spcAft>
                  <a:spcPts val="0"/>
                </a:spcAft>
                <a:defRPr/>
              </a:pPr>
              <a:r>
                <a:rPr lang="id-ID" sz="1200" kern="0" dirty="0">
                  <a:solidFill>
                    <a:prstClr val="black"/>
                  </a:solidFill>
                  <a:latin typeface="Arial" charset="0"/>
                </a:rPr>
                <a:t>Penyisihan </a:t>
              </a:r>
              <a:r>
                <a:rPr lang="id-ID" sz="1200" kern="0" dirty="0" smtClean="0">
                  <a:solidFill>
                    <a:prstClr val="black"/>
                  </a:solidFill>
                  <a:latin typeface="Arial" charset="0"/>
                </a:rPr>
                <a:t>Teknis</a:t>
              </a:r>
              <a:r>
                <a:rPr lang="en-US" sz="1200" kern="0" dirty="0" smtClean="0">
                  <a:solidFill>
                    <a:prstClr val="black"/>
                  </a:solidFill>
                  <a:latin typeface="Arial" charset="0"/>
                </a:rPr>
                <a:t> &amp; </a:t>
              </a:r>
              <a:r>
                <a:rPr lang="en-US" sz="1200" kern="0" dirty="0" err="1" smtClean="0">
                  <a:solidFill>
                    <a:prstClr val="black"/>
                  </a:solidFill>
                  <a:latin typeface="Arial" charset="0"/>
                </a:rPr>
                <a:t>Reasuransi</a:t>
              </a:r>
              <a:endParaRPr lang="en-US" sz="1200" i="1" kern="0" dirty="0">
                <a:solidFill>
                  <a:prstClr val="black"/>
                </a:solidFill>
                <a:latin typeface="Arial" charset="0"/>
              </a:endParaRPr>
            </a:p>
          </p:txBody>
        </p:sp>
        <p:sp>
          <p:nvSpPr>
            <p:cNvPr id="109" name="TextBox 108"/>
            <p:cNvSpPr txBox="1"/>
            <p:nvPr/>
          </p:nvSpPr>
          <p:spPr>
            <a:xfrm>
              <a:off x="5496067" y="4912400"/>
              <a:ext cx="1759473" cy="640726"/>
            </a:xfrm>
            <a:prstGeom prst="rect">
              <a:avLst/>
            </a:prstGeom>
            <a:ln/>
          </p:spPr>
          <p:style>
            <a:lnRef idx="1">
              <a:schemeClr val="accent6"/>
            </a:lnRef>
            <a:fillRef idx="2">
              <a:schemeClr val="accent6"/>
            </a:fillRef>
            <a:effectRef idx="1">
              <a:schemeClr val="accent6"/>
            </a:effectRef>
            <a:fontRef idx="minor">
              <a:schemeClr val="dk1"/>
            </a:fontRef>
          </p:style>
          <p:txBody>
            <a:bodyPr anchor="ctr" anchorCtr="1"/>
            <a:lstStyle/>
            <a:p>
              <a:pPr algn="ctr" eaLnBrk="1" fontAlgn="auto" hangingPunct="1">
                <a:spcBef>
                  <a:spcPts val="0"/>
                </a:spcBef>
                <a:spcAft>
                  <a:spcPts val="0"/>
                </a:spcAft>
                <a:defRPr/>
              </a:pPr>
              <a:r>
                <a:rPr lang="en-US" sz="1050" kern="0" dirty="0">
                  <a:solidFill>
                    <a:srgbClr val="000000"/>
                  </a:solidFill>
                  <a:latin typeface="Arial" charset="0"/>
                </a:rPr>
                <a:t>Fee/</a:t>
              </a:r>
              <a:r>
                <a:rPr lang="id-ID" sz="1050" kern="0" dirty="0">
                  <a:solidFill>
                    <a:srgbClr val="000000"/>
                  </a:solidFill>
                  <a:latin typeface="Arial" charset="0"/>
                </a:rPr>
                <a:t>Bagi Hasil Investasi</a:t>
              </a:r>
              <a:r>
                <a:rPr lang="en-US" sz="1050" kern="0" dirty="0">
                  <a:solidFill>
                    <a:srgbClr val="000000"/>
                  </a:solidFill>
                  <a:latin typeface="Arial" charset="0"/>
                </a:rPr>
                <a:t> Dana </a:t>
              </a:r>
              <a:r>
                <a:rPr lang="en-US" sz="1050" kern="0" dirty="0" err="1">
                  <a:solidFill>
                    <a:srgbClr val="000000"/>
                  </a:solidFill>
                  <a:latin typeface="Arial" charset="0"/>
                </a:rPr>
                <a:t>Tabarru</a:t>
              </a:r>
              <a:r>
                <a:rPr lang="en-US" sz="1050" kern="0" dirty="0">
                  <a:solidFill>
                    <a:srgbClr val="000000"/>
                  </a:solidFill>
                  <a:latin typeface="Arial" charset="0"/>
                </a:rPr>
                <a:t>’ &amp;  </a:t>
              </a:r>
              <a:r>
                <a:rPr lang="en-US" sz="1050" kern="0" dirty="0" err="1">
                  <a:solidFill>
                    <a:srgbClr val="000000"/>
                  </a:solidFill>
                  <a:latin typeface="Arial" charset="0"/>
                </a:rPr>
                <a:t>Investasi</a:t>
              </a:r>
              <a:r>
                <a:rPr lang="en-US" sz="1050" kern="0" dirty="0">
                  <a:solidFill>
                    <a:srgbClr val="000000"/>
                  </a:solidFill>
                  <a:latin typeface="Arial" charset="0"/>
                </a:rPr>
                <a:t> Dana </a:t>
              </a:r>
              <a:r>
                <a:rPr lang="en-US" sz="1050" kern="0" dirty="0" err="1">
                  <a:solidFill>
                    <a:srgbClr val="000000"/>
                  </a:solidFill>
                  <a:latin typeface="Arial" charset="0"/>
                </a:rPr>
                <a:t>Peserta</a:t>
              </a:r>
              <a:endParaRPr lang="en-US" sz="1050" kern="0" dirty="0">
                <a:solidFill>
                  <a:srgbClr val="000000"/>
                </a:solidFill>
                <a:latin typeface="Arial" charset="0"/>
              </a:endParaRPr>
            </a:p>
          </p:txBody>
        </p:sp>
        <p:sp>
          <p:nvSpPr>
            <p:cNvPr id="110" name="TextBox 109"/>
            <p:cNvSpPr txBox="1"/>
            <p:nvPr/>
          </p:nvSpPr>
          <p:spPr>
            <a:xfrm>
              <a:off x="5496067" y="4215537"/>
              <a:ext cx="1786233" cy="553618"/>
            </a:xfrm>
            <a:prstGeom prst="rect">
              <a:avLst/>
            </a:prstGeom>
            <a:ln/>
          </p:spPr>
          <p:style>
            <a:lnRef idx="1">
              <a:schemeClr val="accent6"/>
            </a:lnRef>
            <a:fillRef idx="2">
              <a:schemeClr val="accent6"/>
            </a:fillRef>
            <a:effectRef idx="1">
              <a:schemeClr val="accent6"/>
            </a:effectRef>
            <a:fontRef idx="minor">
              <a:schemeClr val="dk1"/>
            </a:fontRef>
          </p:style>
          <p:txBody>
            <a:bodyPr anchor="ctr" anchorCtr="1"/>
            <a:lstStyle/>
            <a:p>
              <a:pPr algn="ctr" eaLnBrk="1" fontAlgn="auto" hangingPunct="1">
                <a:spcBef>
                  <a:spcPts val="0"/>
                </a:spcBef>
                <a:spcAft>
                  <a:spcPts val="0"/>
                </a:spcAft>
                <a:defRPr/>
              </a:pPr>
              <a:r>
                <a:rPr lang="en-US" sz="1200" kern="0" dirty="0" err="1">
                  <a:solidFill>
                    <a:srgbClr val="000000"/>
                  </a:solidFill>
                  <a:latin typeface="Arial" charset="0"/>
                </a:rPr>
                <a:t>Alokasi</a:t>
              </a:r>
              <a:r>
                <a:rPr lang="en-US" sz="1200" kern="0" dirty="0">
                  <a:solidFill>
                    <a:srgbClr val="000000"/>
                  </a:solidFill>
                  <a:latin typeface="Arial" charset="0"/>
                </a:rPr>
                <a:t> </a:t>
              </a:r>
              <a:r>
                <a:rPr lang="id-ID" sz="1200" kern="0" dirty="0">
                  <a:solidFill>
                    <a:srgbClr val="000000"/>
                  </a:solidFill>
                  <a:latin typeface="Arial" charset="0"/>
                </a:rPr>
                <a:t>Surplus </a:t>
              </a:r>
              <a:r>
                <a:rPr lang="id-ID" sz="1200" i="1" kern="0" dirty="0">
                  <a:solidFill>
                    <a:srgbClr val="000000"/>
                  </a:solidFill>
                  <a:latin typeface="Arial" charset="0"/>
                </a:rPr>
                <a:t>Underwriting</a:t>
              </a:r>
              <a:endParaRPr lang="en-US" sz="1200" i="1" kern="0" dirty="0">
                <a:solidFill>
                  <a:srgbClr val="000000"/>
                </a:solidFill>
                <a:latin typeface="Arial" charset="0"/>
              </a:endParaRPr>
            </a:p>
          </p:txBody>
        </p:sp>
        <p:sp>
          <p:nvSpPr>
            <p:cNvPr id="111" name="TextBox 110"/>
            <p:cNvSpPr txBox="1"/>
            <p:nvPr/>
          </p:nvSpPr>
          <p:spPr>
            <a:xfrm>
              <a:off x="5509447" y="5653783"/>
              <a:ext cx="1786233" cy="553618"/>
            </a:xfrm>
            <a:prstGeom prst="rect">
              <a:avLst/>
            </a:prstGeom>
            <a:ln/>
          </p:spPr>
          <p:style>
            <a:lnRef idx="1">
              <a:schemeClr val="accent6"/>
            </a:lnRef>
            <a:fillRef idx="2">
              <a:schemeClr val="accent6"/>
            </a:fillRef>
            <a:effectRef idx="1">
              <a:schemeClr val="accent6"/>
            </a:effectRef>
            <a:fontRef idx="minor">
              <a:schemeClr val="dk1"/>
            </a:fontRef>
          </p:style>
          <p:txBody>
            <a:bodyPr anchor="ctr" anchorCtr="1"/>
            <a:lstStyle/>
            <a:p>
              <a:pPr algn="ctr" eaLnBrk="1" fontAlgn="auto" hangingPunct="1">
                <a:spcBef>
                  <a:spcPts val="0"/>
                </a:spcBef>
                <a:spcAft>
                  <a:spcPts val="0"/>
                </a:spcAft>
                <a:defRPr/>
              </a:pPr>
              <a:r>
                <a:rPr lang="id-ID" sz="1200" kern="0" dirty="0">
                  <a:solidFill>
                    <a:srgbClr val="000000"/>
                  </a:solidFill>
                  <a:latin typeface="Arial" charset="0"/>
                </a:rPr>
                <a:t>Biaya Operasional</a:t>
              </a:r>
              <a:endParaRPr lang="en-US" sz="1200" kern="0" dirty="0">
                <a:solidFill>
                  <a:srgbClr val="000000"/>
                </a:solidFill>
                <a:latin typeface="Arial" charset="0"/>
              </a:endParaRPr>
            </a:p>
          </p:txBody>
        </p:sp>
        <p:sp>
          <p:nvSpPr>
            <p:cNvPr id="112" name="TextBox 111"/>
            <p:cNvSpPr txBox="1"/>
            <p:nvPr/>
          </p:nvSpPr>
          <p:spPr>
            <a:xfrm>
              <a:off x="8655425" y="4020028"/>
              <a:ext cx="1429989" cy="338753"/>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id-ID" sz="1200" kern="0" dirty="0">
                  <a:solidFill>
                    <a:srgbClr val="000000"/>
                  </a:solidFill>
                  <a:latin typeface="Arial" charset="0"/>
                </a:rPr>
                <a:t>Hasil Investasi</a:t>
              </a:r>
              <a:endParaRPr lang="en-US" sz="1200" kern="0" dirty="0">
                <a:solidFill>
                  <a:srgbClr val="000000"/>
                </a:solidFill>
                <a:latin typeface="Arial" charset="0"/>
              </a:endParaRPr>
            </a:p>
          </p:txBody>
        </p:sp>
        <p:sp>
          <p:nvSpPr>
            <p:cNvPr id="29733" name="TextBox 112"/>
            <p:cNvSpPr txBox="1">
              <a:spLocks noChangeArrowheads="1"/>
            </p:cNvSpPr>
            <p:nvPr/>
          </p:nvSpPr>
          <p:spPr bwMode="auto">
            <a:xfrm>
              <a:off x="2207568" y="6434091"/>
              <a:ext cx="2088232" cy="30542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d-ID" altLang="en-US" sz="1200" b="1">
                  <a:solidFill>
                    <a:srgbClr val="000000"/>
                  </a:solidFill>
                  <a:cs typeface="Arial" panose="020B0604020202020204" pitchFamily="34" charset="0"/>
                </a:rPr>
                <a:t>DANA TABARRU’</a:t>
              </a:r>
            </a:p>
          </p:txBody>
        </p:sp>
        <p:sp>
          <p:nvSpPr>
            <p:cNvPr id="114" name="TextBox 113"/>
            <p:cNvSpPr txBox="1"/>
            <p:nvPr/>
          </p:nvSpPr>
          <p:spPr>
            <a:xfrm>
              <a:off x="5159894" y="6424203"/>
              <a:ext cx="2376626" cy="305845"/>
            </a:xfrm>
            <a:prstGeom prst="rect">
              <a:avLst/>
            </a:prstGeom>
            <a:solidFill>
              <a:srgbClr val="FF0000"/>
            </a:solidFill>
          </p:spPr>
          <p:txBody>
            <a:bodyPr>
              <a:spAutoFit/>
            </a:bodyPr>
            <a:lstStyle/>
            <a:p>
              <a:pPr algn="ctr" eaLnBrk="1" fontAlgn="auto" hangingPunct="1">
                <a:spcBef>
                  <a:spcPts val="0"/>
                </a:spcBef>
                <a:spcAft>
                  <a:spcPts val="0"/>
                </a:spcAft>
                <a:defRPr/>
              </a:pPr>
              <a:r>
                <a:rPr lang="id-ID" sz="1200" b="1" kern="0" dirty="0">
                  <a:solidFill>
                    <a:prstClr val="black"/>
                  </a:solidFill>
                  <a:cs typeface="Arial" panose="020B0604020202020204" pitchFamily="34" charset="0"/>
                </a:rPr>
                <a:t>DANA PERUSAHAN</a:t>
              </a:r>
            </a:p>
          </p:txBody>
        </p:sp>
        <p:sp>
          <p:nvSpPr>
            <p:cNvPr id="115" name="TextBox 114"/>
            <p:cNvSpPr txBox="1"/>
            <p:nvPr/>
          </p:nvSpPr>
          <p:spPr>
            <a:xfrm>
              <a:off x="8111861" y="6424203"/>
              <a:ext cx="2376627" cy="336817"/>
            </a:xfrm>
            <a:prstGeom prst="rect">
              <a:avLst/>
            </a:prstGeom>
            <a:solidFill>
              <a:srgbClr val="002060"/>
            </a:solidFill>
          </p:spPr>
          <p:txBody>
            <a:bodyPr>
              <a:spAutoFit/>
            </a:bodyPr>
            <a:lstStyle/>
            <a:p>
              <a:pPr algn="ctr" eaLnBrk="1" fontAlgn="auto" hangingPunct="1">
                <a:spcBef>
                  <a:spcPts val="0"/>
                </a:spcBef>
                <a:spcAft>
                  <a:spcPts val="0"/>
                </a:spcAft>
                <a:defRPr/>
              </a:pPr>
              <a:r>
                <a:rPr lang="id-ID" sz="1200" b="1" kern="0" dirty="0">
                  <a:solidFill>
                    <a:schemeClr val="bg1"/>
                  </a:solidFill>
                  <a:cs typeface="Arial" panose="020B0604020202020204" pitchFamily="34" charset="0"/>
                </a:rPr>
                <a:t>DANA INVESTASI PESERTA</a:t>
              </a:r>
            </a:p>
          </p:txBody>
        </p:sp>
        <p:sp>
          <p:nvSpPr>
            <p:cNvPr id="116" name="TextBox 115"/>
            <p:cNvSpPr txBox="1"/>
            <p:nvPr/>
          </p:nvSpPr>
          <p:spPr>
            <a:xfrm>
              <a:off x="5496067" y="3543839"/>
              <a:ext cx="1786233" cy="551683"/>
            </a:xfrm>
            <a:prstGeom prst="rect">
              <a:avLst/>
            </a:prstGeom>
            <a:ln/>
          </p:spPr>
          <p:style>
            <a:lnRef idx="1">
              <a:schemeClr val="accent6"/>
            </a:lnRef>
            <a:fillRef idx="2">
              <a:schemeClr val="accent6"/>
            </a:fillRef>
            <a:effectRef idx="1">
              <a:schemeClr val="accent6"/>
            </a:effectRef>
            <a:fontRef idx="minor">
              <a:schemeClr val="dk1"/>
            </a:fontRef>
          </p:style>
          <p:txBody>
            <a:bodyPr anchor="ctr" anchorCtr="1"/>
            <a:lstStyle/>
            <a:p>
              <a:pPr algn="ctr" eaLnBrk="1" fontAlgn="auto" hangingPunct="1">
                <a:spcBef>
                  <a:spcPts val="0"/>
                </a:spcBef>
                <a:spcAft>
                  <a:spcPts val="0"/>
                </a:spcAft>
                <a:defRPr/>
              </a:pPr>
              <a:r>
                <a:rPr lang="id-ID" sz="1200" i="1" kern="0" dirty="0">
                  <a:solidFill>
                    <a:srgbClr val="000000"/>
                  </a:solidFill>
                  <a:latin typeface="Arial" charset="0"/>
                </a:rPr>
                <a:t>Qardh</a:t>
              </a:r>
              <a:endParaRPr lang="en-US" sz="1200" i="1" kern="0" dirty="0">
                <a:solidFill>
                  <a:srgbClr val="000000"/>
                </a:solidFill>
                <a:latin typeface="Arial" charset="0"/>
              </a:endParaRPr>
            </a:p>
          </p:txBody>
        </p:sp>
        <p:sp>
          <p:nvSpPr>
            <p:cNvPr id="29737" name="TextBox 120"/>
            <p:cNvSpPr txBox="1">
              <a:spLocks noChangeArrowheads="1"/>
            </p:cNvSpPr>
            <p:nvPr/>
          </p:nvSpPr>
          <p:spPr bwMode="auto">
            <a:xfrm>
              <a:off x="2133252" y="2446029"/>
              <a:ext cx="1888058" cy="30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en-US" sz="1200">
                  <a:solidFill>
                    <a:srgbClr val="000000"/>
                  </a:solidFill>
                  <a:latin typeface="Calibri" panose="020F0502020204030204" pitchFamily="34" charset="0"/>
                </a:rPr>
                <a:t>Akad </a:t>
              </a:r>
              <a:r>
                <a:rPr lang="id-ID" altLang="en-US" sz="1200" i="1">
                  <a:solidFill>
                    <a:srgbClr val="000000"/>
                  </a:solidFill>
                  <a:latin typeface="Calibri" panose="020F0502020204030204" pitchFamily="34" charset="0"/>
                </a:rPr>
                <a:t>Tabarru’</a:t>
              </a:r>
            </a:p>
          </p:txBody>
        </p:sp>
        <p:sp>
          <p:nvSpPr>
            <p:cNvPr id="29738" name="TextBox 121"/>
            <p:cNvSpPr txBox="1">
              <a:spLocks noChangeArrowheads="1"/>
            </p:cNvSpPr>
            <p:nvPr/>
          </p:nvSpPr>
          <p:spPr bwMode="auto">
            <a:xfrm>
              <a:off x="5327794" y="2338174"/>
              <a:ext cx="1815186" cy="30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d-ID" altLang="en-US" sz="1200">
                  <a:solidFill>
                    <a:srgbClr val="000000"/>
                  </a:solidFill>
                  <a:latin typeface="Calibri" panose="020F0502020204030204" pitchFamily="34" charset="0"/>
                </a:rPr>
                <a:t>Akad </a:t>
              </a:r>
              <a:r>
                <a:rPr lang="id-ID" altLang="en-US" sz="1200" i="1">
                  <a:solidFill>
                    <a:srgbClr val="000000"/>
                  </a:solidFill>
                  <a:latin typeface="Calibri" panose="020F0502020204030204" pitchFamily="34" charset="0"/>
                </a:rPr>
                <a:t>Wakalah</a:t>
              </a:r>
            </a:p>
          </p:txBody>
        </p:sp>
      </p:grpSp>
      <p:cxnSp>
        <p:nvCxnSpPr>
          <p:cNvPr id="5" name="Straight Arrow Connector 4"/>
          <p:cNvCxnSpPr/>
          <p:nvPr/>
        </p:nvCxnSpPr>
        <p:spPr>
          <a:xfrm flipH="1" flipV="1">
            <a:off x="2811463" y="3686175"/>
            <a:ext cx="798512" cy="9525"/>
          </a:xfrm>
          <a:prstGeom prst="straightConnector1">
            <a:avLst/>
          </a:prstGeom>
          <a:ln>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flipV="1">
            <a:off x="2525712" y="4251325"/>
            <a:ext cx="1084263" cy="517525"/>
          </a:xfrm>
          <a:prstGeom prst="bentConnector3">
            <a:avLst/>
          </a:prstGeom>
          <a:ln>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 name="Elbow Connector 2"/>
          <p:cNvCxnSpPr>
            <a:stCxn id="105" idx="3"/>
          </p:cNvCxnSpPr>
          <p:nvPr/>
        </p:nvCxnSpPr>
        <p:spPr>
          <a:xfrm flipV="1">
            <a:off x="2560638" y="4884738"/>
            <a:ext cx="1069975" cy="50006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60350" y="4905375"/>
            <a:ext cx="347663" cy="0"/>
          </a:xfrm>
          <a:prstGeom prst="line">
            <a:avLst/>
          </a:prstGeom>
          <a:ln>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228600" y="1857375"/>
            <a:ext cx="31750" cy="3028950"/>
          </a:xfrm>
          <a:prstGeom prst="line">
            <a:avLst/>
          </a:prstGeom>
          <a:ln>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36538" y="1857375"/>
            <a:ext cx="317500" cy="0"/>
          </a:xfrm>
          <a:prstGeom prst="straightConnector1">
            <a:avLst/>
          </a:prstGeom>
          <a:ln>
            <a:solidFill>
              <a:schemeClr val="tx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0800000" flipV="1">
            <a:off x="5497513" y="4041775"/>
            <a:ext cx="1169987" cy="844550"/>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 Box 19"/>
          <p:cNvSpPr txBox="1">
            <a:spLocks noChangeArrowheads="1"/>
          </p:cNvSpPr>
          <p:nvPr/>
        </p:nvSpPr>
        <p:spPr bwMode="auto">
          <a:xfrm>
            <a:off x="158750" y="319743"/>
            <a:ext cx="8207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dirty="0" err="1" smtClean="0">
                <a:solidFill>
                  <a:srgbClr val="C00000"/>
                </a:solidFill>
              </a:rPr>
              <a:t>Pengelolaan</a:t>
            </a:r>
            <a:r>
              <a:rPr lang="en-US" altLang="en-US" sz="2800" b="1" dirty="0" smtClean="0">
                <a:solidFill>
                  <a:srgbClr val="C00000"/>
                </a:solidFill>
              </a:rPr>
              <a:t> </a:t>
            </a:r>
            <a:r>
              <a:rPr lang="en-US" altLang="en-US" sz="2800" b="1" dirty="0" err="1" smtClean="0">
                <a:solidFill>
                  <a:srgbClr val="C00000"/>
                </a:solidFill>
              </a:rPr>
              <a:t>Asuransi</a:t>
            </a:r>
            <a:r>
              <a:rPr lang="en-US" altLang="en-US" sz="2800" b="1" dirty="0" smtClean="0">
                <a:solidFill>
                  <a:srgbClr val="C00000"/>
                </a:solidFill>
              </a:rPr>
              <a:t> </a:t>
            </a:r>
            <a:r>
              <a:rPr lang="en-US" altLang="en-US" sz="2800" b="1" dirty="0" err="1" smtClean="0">
                <a:solidFill>
                  <a:srgbClr val="C00000"/>
                </a:solidFill>
              </a:rPr>
              <a:t>Syariah</a:t>
            </a:r>
            <a:r>
              <a:rPr lang="en-US" altLang="en-US" sz="2800" b="1" dirty="0" smtClean="0">
                <a:solidFill>
                  <a:srgbClr val="C00000"/>
                </a:solidFill>
              </a:rPr>
              <a:t> </a:t>
            </a:r>
            <a:endParaRPr lang="en-US" altLang="en-US" sz="2800" b="1" dirty="0">
              <a:solidFill>
                <a:srgbClr val="C00000"/>
              </a:solidFill>
            </a:endParaRPr>
          </a:p>
        </p:txBody>
      </p:sp>
    </p:spTree>
    <p:extLst>
      <p:ext uri="{BB962C8B-B14F-4D97-AF65-F5344CB8AC3E}">
        <p14:creationId xmlns:p14="http://schemas.microsoft.com/office/powerpoint/2010/main" val="416420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p:cNvGraphicFramePr>
            <a:graphicFrameLocks/>
          </p:cNvGraphicFramePr>
          <p:nvPr>
            <p:extLst>
              <p:ext uri="{D42A27DB-BD31-4B8C-83A1-F6EECF244321}">
                <p14:modId xmlns:p14="http://schemas.microsoft.com/office/powerpoint/2010/main" val="3897158143"/>
              </p:ext>
            </p:extLst>
          </p:nvPr>
        </p:nvGraphicFramePr>
        <p:xfrm>
          <a:off x="381000" y="1451744"/>
          <a:ext cx="7766248" cy="464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3" name="Slide Number Placeholder 1"/>
          <p:cNvSpPr txBox="1">
            <a:spLocks/>
          </p:cNvSpPr>
          <p:nvPr/>
        </p:nvSpPr>
        <p:spPr bwMode="auto">
          <a:xfrm>
            <a:off x="4481513" y="6486525"/>
            <a:ext cx="447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FAD2DEE5-A4E2-408F-98C9-0A0C4143232D}" type="slidenum">
              <a:rPr lang="id-ID" altLang="en-US" sz="1400" b="1">
                <a:solidFill>
                  <a:schemeClr val="bg1"/>
                </a:solidFill>
                <a:latin typeface="Calibri" panose="020F0502020204030204" pitchFamily="34" charset="0"/>
                <a:ea typeface="MS PGothic" panose="020B0600070205080204" pitchFamily="34" charset="-128"/>
                <a:cs typeface="Arial" panose="020B0604020202020204" pitchFamily="34" charset="0"/>
              </a:rPr>
              <a:pPr algn="ctr" eaLnBrk="1" hangingPunct="1"/>
              <a:t>11</a:t>
            </a:fld>
            <a:endParaRPr lang="id-ID" altLang="en-US" sz="1400" b="1">
              <a:solidFill>
                <a:schemeClr val="bg1"/>
              </a:solidFill>
              <a:latin typeface="Calibri" panose="020F0502020204030204" pitchFamily="34" charset="0"/>
              <a:ea typeface="MS PGothic" panose="020B0600070205080204" pitchFamily="34" charset="-128"/>
              <a:cs typeface="Arial" panose="020B0604020202020204" pitchFamily="34" charset="0"/>
            </a:endParaRPr>
          </a:p>
        </p:txBody>
      </p:sp>
      <p:sp>
        <p:nvSpPr>
          <p:cNvPr id="22534" name="TextBox 1"/>
          <p:cNvSpPr txBox="1">
            <a:spLocks noChangeArrowheads="1"/>
          </p:cNvSpPr>
          <p:nvPr/>
        </p:nvSpPr>
        <p:spPr bwMode="auto">
          <a:xfrm>
            <a:off x="473174" y="6294790"/>
            <a:ext cx="381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err="1">
                <a:latin typeface="Calibri" panose="020F0502020204030204" pitchFamily="34" charset="0"/>
              </a:rPr>
              <a:t>Sumber</a:t>
            </a:r>
            <a:r>
              <a:rPr lang="en-US" altLang="en-US" sz="1600" dirty="0">
                <a:latin typeface="Calibri" panose="020F0502020204030204" pitchFamily="34" charset="0"/>
              </a:rPr>
              <a:t> : IKNB </a:t>
            </a:r>
            <a:r>
              <a:rPr lang="en-US" altLang="en-US" sz="1600" dirty="0" err="1">
                <a:latin typeface="Calibri" panose="020F0502020204030204" pitchFamily="34" charset="0"/>
              </a:rPr>
              <a:t>Syariah</a:t>
            </a:r>
            <a:r>
              <a:rPr lang="en-US" altLang="en-US" sz="1600" dirty="0">
                <a:latin typeface="Calibri" panose="020F0502020204030204" pitchFamily="34" charset="0"/>
              </a:rPr>
              <a:t> OJK</a:t>
            </a:r>
            <a:endParaRPr lang="en-GB" altLang="en-US" sz="1600" dirty="0">
              <a:latin typeface="Calibri" panose="020F0502020204030204" pitchFamily="34" charset="0"/>
            </a:endParaRPr>
          </a:p>
        </p:txBody>
      </p:sp>
      <p:sp>
        <p:nvSpPr>
          <p:cNvPr id="8" name="Title 2"/>
          <p:cNvSpPr>
            <a:spLocks noGrp="1"/>
          </p:cNvSpPr>
          <p:nvPr>
            <p:ph type="title"/>
          </p:nvPr>
        </p:nvSpPr>
        <p:spPr>
          <a:xfrm>
            <a:off x="306388" y="304800"/>
            <a:ext cx="8609012" cy="609600"/>
          </a:xfrm>
        </p:spPr>
        <p:txBody>
          <a:bodyPr>
            <a:noAutofit/>
          </a:bodyPr>
          <a:lstStyle/>
          <a:p>
            <a:pPr eaLnBrk="1" fontAlgn="auto" hangingPunct="1">
              <a:spcAft>
                <a:spcPts val="0"/>
              </a:spcAft>
              <a:defRPr/>
            </a:pPr>
            <a:r>
              <a:rPr lang="en-US" sz="2400" b="1" dirty="0" err="1" smtClean="0">
                <a:solidFill>
                  <a:srgbClr val="C00000"/>
                </a:solidFill>
              </a:rPr>
              <a:t>Produk</a:t>
            </a:r>
            <a:r>
              <a:rPr lang="en-US" sz="2400" b="1" dirty="0" smtClean="0">
                <a:solidFill>
                  <a:srgbClr val="C00000"/>
                </a:solidFill>
              </a:rPr>
              <a:t> </a:t>
            </a:r>
            <a:r>
              <a:rPr lang="en-US" dirty="0" err="1">
                <a:solidFill>
                  <a:srgbClr val="C00000"/>
                </a:solidFill>
              </a:rPr>
              <a:t>A</a:t>
            </a:r>
            <a:r>
              <a:rPr lang="en-US" sz="2400" b="1" dirty="0" err="1" smtClean="0">
                <a:solidFill>
                  <a:srgbClr val="C00000"/>
                </a:solidFill>
              </a:rPr>
              <a:t>suransi</a:t>
            </a:r>
            <a:r>
              <a:rPr lang="en-US" sz="2400" b="1" dirty="0" smtClean="0">
                <a:solidFill>
                  <a:srgbClr val="C00000"/>
                </a:solidFill>
              </a:rPr>
              <a:t> </a:t>
            </a:r>
            <a:r>
              <a:rPr lang="en-US" dirty="0" err="1">
                <a:solidFill>
                  <a:srgbClr val="C00000"/>
                </a:solidFill>
              </a:rPr>
              <a:t>S</a:t>
            </a:r>
            <a:r>
              <a:rPr lang="en-US" sz="2400" b="1" dirty="0" err="1" smtClean="0">
                <a:solidFill>
                  <a:srgbClr val="C00000"/>
                </a:solidFill>
              </a:rPr>
              <a:t>yariah</a:t>
            </a:r>
            <a:endParaRPr lang="en-GB" sz="2400" b="1" dirty="0">
              <a:solidFill>
                <a:srgbClr val="C00000"/>
              </a:solidFill>
            </a:endParaRPr>
          </a:p>
        </p:txBody>
      </p:sp>
    </p:spTree>
    <p:extLst>
      <p:ext uri="{BB962C8B-B14F-4D97-AF65-F5344CB8AC3E}">
        <p14:creationId xmlns:p14="http://schemas.microsoft.com/office/powerpoint/2010/main" val="2614527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p:cNvSpPr>
          <p:nvPr/>
        </p:nvSpPr>
        <p:spPr bwMode="auto">
          <a:xfrm>
            <a:off x="266700" y="381000"/>
            <a:ext cx="739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800" b="1" dirty="0" err="1" smtClean="0">
                <a:solidFill>
                  <a:srgbClr val="C00000"/>
                </a:solidFill>
                <a:latin typeface="Calibri" panose="020F0502020204030204" pitchFamily="34" charset="0"/>
                <a:ea typeface="Lucida Sans Unicode" panose="020B0602030504020204" pitchFamily="34" charset="0"/>
                <a:cs typeface="Lucida Sans Unicode" panose="020B0602030504020204" pitchFamily="34" charset="0"/>
              </a:rPr>
              <a:t>Berdasarkan</a:t>
            </a:r>
            <a:r>
              <a:rPr lang="en-US" altLang="en-US" sz="2800" b="1" dirty="0" smtClean="0">
                <a:solidFill>
                  <a:srgbClr val="C00000"/>
                </a:solidFill>
                <a:latin typeface="Calibri" panose="020F0502020204030204" pitchFamily="34" charset="0"/>
                <a:ea typeface="Lucida Sans Unicode" panose="020B0602030504020204" pitchFamily="34" charset="0"/>
                <a:cs typeface="Lucida Sans Unicode" panose="020B0602030504020204" pitchFamily="34" charset="0"/>
              </a:rPr>
              <a:t>  </a:t>
            </a:r>
            <a:r>
              <a:rPr lang="en-US" altLang="en-US" sz="2800" b="1" dirty="0" err="1" smtClean="0">
                <a:solidFill>
                  <a:srgbClr val="C00000"/>
                </a:solidFill>
                <a:latin typeface="Calibri" panose="020F0502020204030204" pitchFamily="34" charset="0"/>
                <a:ea typeface="Lucida Sans Unicode" panose="020B0602030504020204" pitchFamily="34" charset="0"/>
                <a:cs typeface="Lucida Sans Unicode" panose="020B0602030504020204" pitchFamily="34" charset="0"/>
              </a:rPr>
              <a:t>Jenis</a:t>
            </a:r>
            <a:r>
              <a:rPr lang="en-US" altLang="en-US" sz="2800" b="1" dirty="0" smtClean="0">
                <a:solidFill>
                  <a:srgbClr val="C00000"/>
                </a:solidFill>
                <a:latin typeface="Calibri" panose="020F0502020204030204" pitchFamily="34" charset="0"/>
                <a:ea typeface="Lucida Sans Unicode" panose="020B0602030504020204" pitchFamily="34" charset="0"/>
                <a:cs typeface="Lucida Sans Unicode" panose="020B0602030504020204" pitchFamily="34" charset="0"/>
              </a:rPr>
              <a:t> </a:t>
            </a:r>
            <a:r>
              <a:rPr lang="en-US" altLang="en-US" sz="2800" b="1" dirty="0" err="1" smtClean="0">
                <a:solidFill>
                  <a:srgbClr val="C00000"/>
                </a:solidFill>
                <a:latin typeface="Calibri" panose="020F0502020204030204" pitchFamily="34" charset="0"/>
                <a:ea typeface="Lucida Sans Unicode" panose="020B0602030504020204" pitchFamily="34" charset="0"/>
                <a:cs typeface="Lucida Sans Unicode" panose="020B0602030504020204" pitchFamily="34" charset="0"/>
              </a:rPr>
              <a:t>Manfaat</a:t>
            </a:r>
            <a:endParaRPr lang="en-US" altLang="en-US" sz="2800" dirty="0" smtClean="0">
              <a:solidFill>
                <a:srgbClr val="C00000"/>
              </a:solidFill>
              <a:latin typeface="Calibri" panose="020F0502020204030204" pitchFamily="34" charset="0"/>
              <a:ea typeface="Lucida Sans Unicode" panose="020B0602030504020204" pitchFamily="34" charset="0"/>
              <a:cs typeface="Lucida Sans Unicode" panose="020B0602030504020204" pitchFamily="34" charset="0"/>
            </a:endParaRPr>
          </a:p>
        </p:txBody>
      </p:sp>
      <p:sp>
        <p:nvSpPr>
          <p:cNvPr id="7" name="Content Placeholder 2"/>
          <p:cNvSpPr>
            <a:spLocks noGrp="1"/>
          </p:cNvSpPr>
          <p:nvPr>
            <p:ph idx="1"/>
          </p:nvPr>
        </p:nvSpPr>
        <p:spPr>
          <a:xfrm>
            <a:off x="381000" y="1524000"/>
            <a:ext cx="7416824" cy="4896543"/>
          </a:xfrm>
        </p:spPr>
        <p:txBody>
          <a:bodyPr>
            <a:normAutofit/>
          </a:bodyPr>
          <a:lstStyle/>
          <a:p>
            <a:pPr marL="0" indent="0">
              <a:buNone/>
            </a:pPr>
            <a:r>
              <a:rPr lang="id-ID" dirty="0" smtClean="0"/>
              <a:t>Produk Asuransi Syariah kelompokan menjadi 2 bagian yaitu :</a:t>
            </a:r>
          </a:p>
          <a:p>
            <a:pPr marL="0" indent="0">
              <a:buNone/>
            </a:pPr>
            <a:endParaRPr lang="id-ID" dirty="0"/>
          </a:p>
          <a:p>
            <a:pPr marL="457200" indent="-457200">
              <a:buFont typeface="+mj-lt"/>
              <a:buAutoNum type="arabicPeriod"/>
            </a:pPr>
            <a:r>
              <a:rPr lang="id-ID" dirty="0" smtClean="0"/>
              <a:t>Produk Asuransi yang tidak memiliki Dana Investasi Peserta (Produk Proteksi)</a:t>
            </a:r>
          </a:p>
          <a:p>
            <a:pPr marL="0" indent="0">
              <a:buNone/>
            </a:pPr>
            <a:r>
              <a:rPr lang="id-ID" dirty="0"/>
              <a:t> </a:t>
            </a:r>
            <a:r>
              <a:rPr lang="id-ID" dirty="0" smtClean="0"/>
              <a:t>     Contoh : Asuransi Kesehatan, Asuransi PA</a:t>
            </a:r>
          </a:p>
          <a:p>
            <a:pPr marL="457200" indent="-457200">
              <a:buFont typeface="+mj-lt"/>
              <a:buAutoNum type="arabicPeriod"/>
            </a:pPr>
            <a:endParaRPr lang="id-ID" dirty="0" smtClean="0"/>
          </a:p>
          <a:p>
            <a:pPr marL="457200" indent="-457200">
              <a:buFont typeface="+mj-lt"/>
              <a:buAutoNum type="arabicPeriod" startAt="2"/>
            </a:pPr>
            <a:r>
              <a:rPr lang="id-ID" dirty="0" smtClean="0"/>
              <a:t>Produk Asuransi yang memiliki Dana investasi Peserta (Produk Proteksi dan Investasi)</a:t>
            </a:r>
          </a:p>
          <a:p>
            <a:pPr marL="0" indent="0">
              <a:buNone/>
            </a:pPr>
            <a:r>
              <a:rPr lang="id-ID" dirty="0" smtClean="0"/>
              <a:t>      Contoh : Asuransi Unit Link</a:t>
            </a:r>
            <a:endParaRPr lang="id-ID" dirty="0"/>
          </a:p>
          <a:p>
            <a:pPr marL="0" indent="0">
              <a:buNone/>
            </a:pPr>
            <a:endParaRPr lang="id-ID" dirty="0"/>
          </a:p>
        </p:txBody>
      </p:sp>
    </p:spTree>
    <p:extLst>
      <p:ext uri="{BB962C8B-B14F-4D97-AF65-F5344CB8AC3E}">
        <p14:creationId xmlns:p14="http://schemas.microsoft.com/office/powerpoint/2010/main" val="348245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8" name="Text Box 30"/>
          <p:cNvSpPr txBox="1">
            <a:spLocks noChangeArrowheads="1"/>
          </p:cNvSpPr>
          <p:nvPr/>
        </p:nvSpPr>
        <p:spPr bwMode="auto">
          <a:xfrm>
            <a:off x="228600" y="485180"/>
            <a:ext cx="5194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r>
              <a:rPr lang="en-US" altLang="en-US" sz="2800" b="1" dirty="0" smtClean="0">
                <a:solidFill>
                  <a:srgbClr val="CC0000"/>
                </a:solidFill>
                <a:latin typeface="Calibri" panose="020F0502020204030204" pitchFamily="34" charset="0"/>
              </a:rPr>
              <a:t>Unit link Syariah </a:t>
            </a:r>
          </a:p>
        </p:txBody>
      </p:sp>
      <p:sp>
        <p:nvSpPr>
          <p:cNvPr id="33795" name="Slide Number Placeholder 2"/>
          <p:cNvSpPr>
            <a:spLocks noGrp="1"/>
          </p:cNvSpPr>
          <p:nvPr>
            <p:ph type="sldNum" sz="quarter" idx="12"/>
          </p:nvPr>
        </p:nvSpPr>
        <p:spPr bwMode="auto">
          <a:xfrm>
            <a:off x="8305800" y="6248400"/>
            <a:ext cx="58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r>
              <a:rPr lang="en-US" altLang="en-US" sz="1400" smtClean="0">
                <a:solidFill>
                  <a:schemeClr val="tx1"/>
                </a:solidFill>
                <a:latin typeface="Arial" panose="020B0604020202020204" pitchFamily="34" charset="0"/>
              </a:rPr>
              <a:t>17</a:t>
            </a:r>
          </a:p>
        </p:txBody>
      </p:sp>
      <p:sp>
        <p:nvSpPr>
          <p:cNvPr id="5" name="TextBox 4"/>
          <p:cNvSpPr txBox="1"/>
          <p:nvPr/>
        </p:nvSpPr>
        <p:spPr>
          <a:xfrm>
            <a:off x="457200" y="4495800"/>
            <a:ext cx="7315200" cy="1477328"/>
          </a:xfrm>
          <a:prstGeom prst="rect">
            <a:avLst/>
          </a:prstGeom>
          <a:noFill/>
        </p:spPr>
        <p:txBody>
          <a:bodyPr>
            <a:spAutoFit/>
          </a:bodyPr>
          <a:lstStyle/>
          <a:p>
            <a:pPr marL="285750" indent="-285750">
              <a:buFont typeface="Arial" panose="020B0604020202020204" pitchFamily="34" charset="0"/>
              <a:buChar char="•"/>
              <a:defRPr/>
            </a:pPr>
            <a:r>
              <a:rPr lang="en-US" dirty="0" err="1">
                <a:latin typeface="Calibri" panose="020F0502020204030204" pitchFamily="34" charset="0"/>
              </a:rPr>
              <a:t>Asuransi</a:t>
            </a:r>
            <a:r>
              <a:rPr lang="en-US" dirty="0">
                <a:latin typeface="Calibri" panose="020F0502020204030204" pitchFamily="34" charset="0"/>
              </a:rPr>
              <a:t> yang </a:t>
            </a:r>
            <a:r>
              <a:rPr lang="en-US" dirty="0" err="1">
                <a:latin typeface="Calibri" panose="020F0502020204030204" pitchFamily="34" charset="0"/>
              </a:rPr>
              <a:t>dikaitkan</a:t>
            </a:r>
            <a:r>
              <a:rPr lang="en-US" dirty="0">
                <a:latin typeface="Calibri" panose="020F0502020204030204" pitchFamily="34" charset="0"/>
              </a:rPr>
              <a:t> </a:t>
            </a:r>
            <a:r>
              <a:rPr lang="en-US" dirty="0" err="1">
                <a:latin typeface="Calibri" panose="020F0502020204030204" pitchFamily="34" charset="0"/>
              </a:rPr>
              <a:t>dengan</a:t>
            </a:r>
            <a:r>
              <a:rPr lang="en-US" dirty="0">
                <a:latin typeface="Calibri" panose="020F0502020204030204" pitchFamily="34" charset="0"/>
              </a:rPr>
              <a:t> </a:t>
            </a:r>
            <a:r>
              <a:rPr lang="en-US" dirty="0" err="1">
                <a:latin typeface="Calibri" panose="020F0502020204030204" pitchFamily="34" charset="0"/>
              </a:rPr>
              <a:t>investasi</a:t>
            </a:r>
            <a:endParaRPr lang="en-US" dirty="0">
              <a:latin typeface="Calibri" panose="020F0502020204030204" pitchFamily="34" charset="0"/>
            </a:endParaRPr>
          </a:p>
          <a:p>
            <a:pPr marL="285750" indent="-285750">
              <a:buFont typeface="Arial" panose="020B0604020202020204" pitchFamily="34" charset="0"/>
              <a:buChar char="•"/>
              <a:defRPr/>
            </a:pPr>
            <a:r>
              <a:rPr lang="en-US" dirty="0" err="1">
                <a:latin typeface="Calibri" panose="020F0502020204030204" pitchFamily="34" charset="0"/>
              </a:rPr>
              <a:t>Memiliki</a:t>
            </a:r>
            <a:r>
              <a:rPr lang="en-US" dirty="0">
                <a:latin typeface="Calibri" panose="020F0502020204030204" pitchFamily="34" charset="0"/>
              </a:rPr>
              <a:t> </a:t>
            </a:r>
            <a:r>
              <a:rPr lang="en-US" dirty="0" err="1">
                <a:latin typeface="Calibri" panose="020F0502020204030204" pitchFamily="34" charset="0"/>
              </a:rPr>
              <a:t>manfaat</a:t>
            </a:r>
            <a:r>
              <a:rPr lang="en-US" dirty="0">
                <a:latin typeface="Calibri" panose="020F0502020204030204" pitchFamily="34" charset="0"/>
              </a:rPr>
              <a:t> </a:t>
            </a:r>
            <a:r>
              <a:rPr lang="en-US" dirty="0" err="1">
                <a:latin typeface="Calibri" panose="020F0502020204030204" pitchFamily="34" charset="0"/>
              </a:rPr>
              <a:t>santunan</a:t>
            </a:r>
            <a:r>
              <a:rPr lang="en-US" dirty="0">
                <a:latin typeface="Calibri" panose="020F0502020204030204" pitchFamily="34" charset="0"/>
              </a:rPr>
              <a:t> </a:t>
            </a:r>
            <a:r>
              <a:rPr lang="en-US" dirty="0" err="1">
                <a:latin typeface="Calibri" panose="020F0502020204030204" pitchFamily="34" charset="0"/>
              </a:rPr>
              <a:t>asuransi</a:t>
            </a:r>
            <a:r>
              <a:rPr lang="en-US" dirty="0">
                <a:latin typeface="Calibri" panose="020F0502020204030204" pitchFamily="34" charset="0"/>
              </a:rPr>
              <a:t>, </a:t>
            </a:r>
            <a:r>
              <a:rPr lang="en-US" dirty="0" err="1">
                <a:latin typeface="Calibri" panose="020F0502020204030204" pitchFamily="34" charset="0"/>
              </a:rPr>
              <a:t>manfaat</a:t>
            </a:r>
            <a:r>
              <a:rPr lang="en-US" dirty="0">
                <a:latin typeface="Calibri" panose="020F0502020204030204" pitchFamily="34" charset="0"/>
              </a:rPr>
              <a:t> </a:t>
            </a:r>
            <a:r>
              <a:rPr lang="en-US" dirty="0" err="1">
                <a:latin typeface="Calibri" panose="020F0502020204030204" pitchFamily="34" charset="0"/>
              </a:rPr>
              <a:t>investasi</a:t>
            </a:r>
            <a:r>
              <a:rPr lang="en-US" dirty="0">
                <a:latin typeface="Calibri" panose="020F0502020204030204" pitchFamily="34" charset="0"/>
              </a:rPr>
              <a:t> </a:t>
            </a:r>
            <a:r>
              <a:rPr lang="en-US" dirty="0" err="1">
                <a:latin typeface="Calibri" panose="020F0502020204030204" pitchFamily="34" charset="0"/>
              </a:rPr>
              <a:t>dan</a:t>
            </a:r>
            <a:r>
              <a:rPr lang="en-US" dirty="0">
                <a:latin typeface="Calibri" panose="020F0502020204030204" pitchFamily="34" charset="0"/>
              </a:rPr>
              <a:t> </a:t>
            </a:r>
            <a:r>
              <a:rPr lang="en-US" dirty="0" err="1">
                <a:latin typeface="Calibri" panose="020F0502020204030204" pitchFamily="34" charset="0"/>
              </a:rPr>
              <a:t>jatuh</a:t>
            </a:r>
            <a:r>
              <a:rPr lang="en-US" dirty="0">
                <a:latin typeface="Calibri" panose="020F0502020204030204" pitchFamily="34" charset="0"/>
              </a:rPr>
              <a:t> tempo</a:t>
            </a:r>
          </a:p>
          <a:p>
            <a:pPr marL="285750" indent="-285750">
              <a:buFont typeface="Arial" panose="020B0604020202020204" pitchFamily="34" charset="0"/>
              <a:buChar char="•"/>
              <a:defRPr/>
            </a:pPr>
            <a:r>
              <a:rPr lang="en-US" dirty="0" err="1">
                <a:latin typeface="Calibri" panose="020F0502020204030204" pitchFamily="34" charset="0"/>
              </a:rPr>
              <a:t>Investasi</a:t>
            </a:r>
            <a:r>
              <a:rPr lang="en-US" dirty="0">
                <a:latin typeface="Calibri" panose="020F0502020204030204" pitchFamily="34" charset="0"/>
              </a:rPr>
              <a:t> </a:t>
            </a:r>
            <a:r>
              <a:rPr lang="en-US" dirty="0" err="1">
                <a:latin typeface="Calibri" panose="020F0502020204030204" pitchFamily="34" charset="0"/>
              </a:rPr>
              <a:t>dilakukan</a:t>
            </a:r>
            <a:r>
              <a:rPr lang="en-US" dirty="0">
                <a:latin typeface="Calibri" panose="020F0502020204030204" pitchFamily="34" charset="0"/>
              </a:rPr>
              <a:t> </a:t>
            </a:r>
            <a:r>
              <a:rPr lang="en-US" dirty="0" err="1">
                <a:latin typeface="Calibri" panose="020F0502020204030204" pitchFamily="34" charset="0"/>
              </a:rPr>
              <a:t>pada</a:t>
            </a:r>
            <a:r>
              <a:rPr lang="en-US" dirty="0">
                <a:latin typeface="Calibri" panose="020F0502020204030204" pitchFamily="34" charset="0"/>
              </a:rPr>
              <a:t> instrument </a:t>
            </a:r>
            <a:r>
              <a:rPr lang="en-US" dirty="0" err="1">
                <a:latin typeface="Calibri" panose="020F0502020204030204" pitchFamily="34" charset="0"/>
              </a:rPr>
              <a:t>investasi</a:t>
            </a:r>
            <a:r>
              <a:rPr lang="en-US" dirty="0">
                <a:latin typeface="Calibri" panose="020F0502020204030204" pitchFamily="34" charset="0"/>
              </a:rPr>
              <a:t> yang </a:t>
            </a:r>
            <a:r>
              <a:rPr lang="en-US" dirty="0" err="1">
                <a:latin typeface="Calibri" panose="020F0502020204030204" pitchFamily="34" charset="0"/>
              </a:rPr>
              <a:t>sesuai</a:t>
            </a:r>
            <a:r>
              <a:rPr lang="en-US" dirty="0">
                <a:latin typeface="Calibri" panose="020F0502020204030204" pitchFamily="34" charset="0"/>
              </a:rPr>
              <a:t> </a:t>
            </a:r>
            <a:r>
              <a:rPr lang="en-US" dirty="0" err="1">
                <a:latin typeface="Calibri" panose="020F0502020204030204" pitchFamily="34" charset="0"/>
              </a:rPr>
              <a:t>prinsip</a:t>
            </a:r>
            <a:r>
              <a:rPr lang="en-US" dirty="0">
                <a:latin typeface="Calibri" panose="020F0502020204030204" pitchFamily="34" charset="0"/>
              </a:rPr>
              <a:t> </a:t>
            </a:r>
            <a:r>
              <a:rPr lang="en-US" dirty="0" err="1">
                <a:latin typeface="Calibri" panose="020F0502020204030204" pitchFamily="34" charset="0"/>
              </a:rPr>
              <a:t>syariah</a:t>
            </a:r>
            <a:endParaRPr lang="en-US" dirty="0">
              <a:latin typeface="Calibri" panose="020F0502020204030204" pitchFamily="34" charset="0"/>
            </a:endParaRPr>
          </a:p>
          <a:p>
            <a:pPr marL="285750" indent="-285750">
              <a:buFont typeface="Arial" panose="020B0604020202020204" pitchFamily="34" charset="0"/>
              <a:buChar char="•"/>
              <a:defRPr/>
            </a:pPr>
            <a:r>
              <a:rPr lang="en-US" dirty="0" err="1">
                <a:latin typeface="Calibri" panose="020F0502020204030204" pitchFamily="34" charset="0"/>
              </a:rPr>
              <a:t>Dikelola</a:t>
            </a:r>
            <a:r>
              <a:rPr lang="en-US" dirty="0">
                <a:latin typeface="Calibri" panose="020F0502020204030204" pitchFamily="34" charset="0"/>
              </a:rPr>
              <a:t> </a:t>
            </a:r>
            <a:r>
              <a:rPr lang="en-US" dirty="0" err="1">
                <a:latin typeface="Calibri" panose="020F0502020204030204" pitchFamily="34" charset="0"/>
              </a:rPr>
              <a:t>secara</a:t>
            </a:r>
            <a:r>
              <a:rPr lang="en-US" dirty="0">
                <a:latin typeface="Calibri" panose="020F0502020204030204" pitchFamily="34" charset="0"/>
              </a:rPr>
              <a:t> </a:t>
            </a:r>
            <a:r>
              <a:rPr lang="en-US" dirty="0" err="1">
                <a:latin typeface="Calibri" panose="020F0502020204030204" pitchFamily="34" charset="0"/>
              </a:rPr>
              <a:t>amanah</a:t>
            </a:r>
            <a:r>
              <a:rPr lang="en-US" dirty="0">
                <a:latin typeface="Calibri" panose="020F0502020204030204" pitchFamily="34" charset="0"/>
              </a:rPr>
              <a:t> </a:t>
            </a:r>
            <a:r>
              <a:rPr lang="en-US" dirty="0" err="1">
                <a:latin typeface="Calibri" panose="020F0502020204030204" pitchFamily="34" charset="0"/>
              </a:rPr>
              <a:t>dan</a:t>
            </a:r>
            <a:r>
              <a:rPr lang="en-US" dirty="0">
                <a:latin typeface="Calibri" panose="020F0502020204030204" pitchFamily="34" charset="0"/>
              </a:rPr>
              <a:t> </a:t>
            </a:r>
            <a:r>
              <a:rPr lang="en-US" dirty="0" err="1">
                <a:latin typeface="Calibri" panose="020F0502020204030204" pitchFamily="34" charset="0"/>
              </a:rPr>
              <a:t>transparan</a:t>
            </a:r>
            <a:r>
              <a:rPr lang="en-US" dirty="0">
                <a:latin typeface="Calibri" panose="020F0502020204030204" pitchFamily="34" charset="0"/>
              </a:rPr>
              <a:t> </a:t>
            </a:r>
          </a:p>
          <a:p>
            <a:pPr>
              <a:defRPr/>
            </a:pPr>
            <a:endParaRPr lang="en-GB" dirty="0"/>
          </a:p>
        </p:txBody>
      </p:sp>
      <p:pic>
        <p:nvPicPr>
          <p:cNvPr id="2" name="Picture 1"/>
          <p:cNvPicPr>
            <a:picLocks noChangeAspect="1"/>
          </p:cNvPicPr>
          <p:nvPr/>
        </p:nvPicPr>
        <p:blipFill>
          <a:blip r:embed="rId2"/>
          <a:stretch>
            <a:fillRect/>
          </a:stretch>
        </p:blipFill>
        <p:spPr>
          <a:xfrm>
            <a:off x="457200" y="1447800"/>
            <a:ext cx="5829300" cy="2692419"/>
          </a:xfrm>
          <a:prstGeom prst="rect">
            <a:avLst/>
          </a:prstGeom>
        </p:spPr>
      </p:pic>
    </p:spTree>
    <p:extLst>
      <p:ext uri="{BB962C8B-B14F-4D97-AF65-F5344CB8AC3E}">
        <p14:creationId xmlns:p14="http://schemas.microsoft.com/office/powerpoint/2010/main" val="3456651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2276475" y="2133600"/>
            <a:ext cx="6629400" cy="2286000"/>
          </a:xfrm>
        </p:spPr>
        <p:txBody>
          <a:bodyPr/>
          <a:lstStyle/>
          <a:p>
            <a:r>
              <a:rPr lang="en-US" dirty="0" err="1" smtClean="0">
                <a:solidFill>
                  <a:srgbClr val="C00000"/>
                </a:solidFill>
              </a:rPr>
              <a:t>Peluang</a:t>
            </a:r>
            <a:r>
              <a:rPr lang="en-US" dirty="0" smtClean="0">
                <a:solidFill>
                  <a:srgbClr val="C00000"/>
                </a:solidFill>
              </a:rPr>
              <a:t> </a:t>
            </a:r>
            <a:r>
              <a:rPr lang="en-US" dirty="0" err="1" smtClean="0">
                <a:solidFill>
                  <a:srgbClr val="C00000"/>
                </a:solidFill>
              </a:rPr>
              <a:t>dan</a:t>
            </a:r>
            <a:r>
              <a:rPr lang="en-US" dirty="0" smtClean="0">
                <a:solidFill>
                  <a:srgbClr val="C00000"/>
                </a:solidFill>
              </a:rPr>
              <a:t> </a:t>
            </a:r>
            <a:r>
              <a:rPr lang="en-US" dirty="0" err="1" smtClean="0">
                <a:solidFill>
                  <a:srgbClr val="C00000"/>
                </a:solidFill>
              </a:rPr>
              <a:t>Tantangan</a:t>
            </a:r>
            <a:r>
              <a:rPr lang="en-US" dirty="0" smtClean="0">
                <a:solidFill>
                  <a:srgbClr val="C00000"/>
                </a:solidFill>
              </a:rPr>
              <a:t> </a:t>
            </a:r>
            <a:r>
              <a:rPr lang="en-US" dirty="0" err="1" smtClean="0">
                <a:solidFill>
                  <a:srgbClr val="C00000"/>
                </a:solidFill>
              </a:rPr>
              <a:t>Pengembangan</a:t>
            </a:r>
            <a:r>
              <a:rPr lang="en-US" dirty="0" smtClean="0">
                <a:solidFill>
                  <a:srgbClr val="C00000"/>
                </a:solidFill>
              </a:rPr>
              <a:t> </a:t>
            </a:r>
            <a:r>
              <a:rPr lang="en-US" dirty="0" err="1">
                <a:solidFill>
                  <a:srgbClr val="C00000"/>
                </a:solidFill>
              </a:rPr>
              <a:t>A</a:t>
            </a:r>
            <a:r>
              <a:rPr lang="en-US" dirty="0" err="1" smtClean="0">
                <a:solidFill>
                  <a:srgbClr val="C00000"/>
                </a:solidFill>
              </a:rPr>
              <a:t>suransi</a:t>
            </a:r>
            <a:r>
              <a:rPr lang="en-US" dirty="0" smtClean="0">
                <a:solidFill>
                  <a:srgbClr val="C00000"/>
                </a:solidFill>
              </a:rPr>
              <a:t> </a:t>
            </a:r>
            <a:r>
              <a:rPr lang="en-US" dirty="0" err="1">
                <a:solidFill>
                  <a:srgbClr val="C00000"/>
                </a:solidFill>
              </a:rPr>
              <a:t>S</a:t>
            </a:r>
            <a:r>
              <a:rPr lang="en-US" dirty="0" err="1" smtClean="0">
                <a:solidFill>
                  <a:srgbClr val="C00000"/>
                </a:solidFill>
              </a:rPr>
              <a:t>yariah</a:t>
            </a:r>
            <a:r>
              <a:rPr lang="en-US" dirty="0" smtClean="0">
                <a:solidFill>
                  <a:srgbClr val="C00000"/>
                </a:solidFill>
              </a:rPr>
              <a:t> </a:t>
            </a:r>
            <a:endParaRPr lang="en-GB" dirty="0">
              <a:solidFill>
                <a:srgbClr val="C00000"/>
              </a:solidFill>
            </a:endParaRPr>
          </a:p>
        </p:txBody>
      </p:sp>
      <p:sp>
        <p:nvSpPr>
          <p:cNvPr id="3" name="Slide Number Placeholder 2"/>
          <p:cNvSpPr>
            <a:spLocks noGrp="1"/>
          </p:cNvSpPr>
          <p:nvPr>
            <p:ph type="sldNum" sz="quarter" idx="10"/>
          </p:nvPr>
        </p:nvSpPr>
        <p:spPr/>
        <p:txBody>
          <a:bodyPr/>
          <a:lstStyle/>
          <a:p>
            <a:pPr>
              <a:defRPr/>
            </a:pPr>
            <a:fld id="{68A07072-949F-4464-B245-BBCF019D3E52}" type="slidenum">
              <a:rPr lang="en-US" altLang="en-US" smtClean="0"/>
              <a:pPr>
                <a:defRPr/>
              </a:pPr>
              <a:t>14</a:t>
            </a:fld>
            <a:endParaRPr lang="en-US" altLang="en-US"/>
          </a:p>
        </p:txBody>
      </p:sp>
      <p:pic>
        <p:nvPicPr>
          <p:cNvPr id="5" name="Picture 4"/>
          <p:cNvPicPr>
            <a:picLocks noChangeAspect="1"/>
          </p:cNvPicPr>
          <p:nvPr/>
        </p:nvPicPr>
        <p:blipFill>
          <a:blip r:embed="rId2"/>
          <a:stretch>
            <a:fillRect/>
          </a:stretch>
        </p:blipFill>
        <p:spPr>
          <a:xfrm>
            <a:off x="152400" y="2133600"/>
            <a:ext cx="2124075" cy="2152650"/>
          </a:xfrm>
          <a:prstGeom prst="rect">
            <a:avLst/>
          </a:prstGeom>
        </p:spPr>
      </p:pic>
    </p:spTree>
    <p:extLst>
      <p:ext uri="{BB962C8B-B14F-4D97-AF65-F5344CB8AC3E}">
        <p14:creationId xmlns:p14="http://schemas.microsoft.com/office/powerpoint/2010/main" val="226876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 y="404813"/>
            <a:ext cx="8723313" cy="522288"/>
          </a:xfrm>
        </p:spPr>
        <p:txBody>
          <a:bodyPr/>
          <a:lstStyle/>
          <a:p>
            <a:pPr eaLnBrk="1" fontAlgn="auto" hangingPunct="1">
              <a:spcAft>
                <a:spcPts val="0"/>
              </a:spcAft>
              <a:defRPr/>
            </a:pPr>
            <a:r>
              <a:rPr lang="en-US" sz="2400" b="1" dirty="0" smtClean="0">
                <a:solidFill>
                  <a:srgbClr val="C00000"/>
                </a:solidFill>
              </a:rPr>
              <a:t> </a:t>
            </a:r>
            <a:r>
              <a:rPr lang="en-US" sz="2400" b="1" dirty="0" err="1" smtClean="0">
                <a:solidFill>
                  <a:srgbClr val="C00000"/>
                </a:solidFill>
              </a:rPr>
              <a:t>Asuransi</a:t>
            </a:r>
            <a:r>
              <a:rPr lang="en-US" sz="2400" b="1" dirty="0" smtClean="0">
                <a:solidFill>
                  <a:srgbClr val="C00000"/>
                </a:solidFill>
              </a:rPr>
              <a:t> </a:t>
            </a:r>
            <a:r>
              <a:rPr lang="en-US" sz="2400" b="1" dirty="0" err="1" smtClean="0">
                <a:solidFill>
                  <a:srgbClr val="C00000"/>
                </a:solidFill>
              </a:rPr>
              <a:t>Syariah</a:t>
            </a:r>
            <a:r>
              <a:rPr lang="en-US" sz="2400" b="1" dirty="0" smtClean="0">
                <a:solidFill>
                  <a:srgbClr val="C00000"/>
                </a:solidFill>
              </a:rPr>
              <a:t> </a:t>
            </a:r>
            <a:r>
              <a:rPr lang="en-US" sz="2400" b="1" dirty="0" err="1" smtClean="0">
                <a:solidFill>
                  <a:srgbClr val="C00000"/>
                </a:solidFill>
              </a:rPr>
              <a:t>dimata</a:t>
            </a:r>
            <a:r>
              <a:rPr lang="en-US" sz="2400" b="1" dirty="0" smtClean="0">
                <a:solidFill>
                  <a:srgbClr val="C00000"/>
                </a:solidFill>
              </a:rPr>
              <a:t> </a:t>
            </a:r>
            <a:r>
              <a:rPr lang="en-US" sz="2400" b="1" dirty="0" err="1" smtClean="0">
                <a:solidFill>
                  <a:srgbClr val="C00000"/>
                </a:solidFill>
              </a:rPr>
              <a:t>masyarakat</a:t>
            </a:r>
            <a:endParaRPr lang="en-US" sz="2400" b="1" dirty="0">
              <a:solidFill>
                <a:srgbClr val="C00000"/>
              </a:solidFill>
            </a:endParaRPr>
          </a:p>
        </p:txBody>
      </p:sp>
      <p:grpSp>
        <p:nvGrpSpPr>
          <p:cNvPr id="18435" name="Group 6"/>
          <p:cNvGrpSpPr>
            <a:grpSpLocks/>
          </p:cNvGrpSpPr>
          <p:nvPr/>
        </p:nvGrpSpPr>
        <p:grpSpPr bwMode="auto">
          <a:xfrm>
            <a:off x="427037" y="1314450"/>
            <a:ext cx="8262938" cy="4994275"/>
            <a:chOff x="42861" y="1131888"/>
            <a:chExt cx="9101139" cy="5462586"/>
          </a:xfrm>
        </p:grpSpPr>
        <p:sp>
          <p:nvSpPr>
            <p:cNvPr id="3" name="Rectangle 2"/>
            <p:cNvSpPr/>
            <p:nvPr/>
          </p:nvSpPr>
          <p:spPr>
            <a:xfrm>
              <a:off x="86575" y="1131888"/>
              <a:ext cx="5822630" cy="3967580"/>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86575" y="1131888"/>
              <a:ext cx="1432052" cy="3524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46" b="1" dirty="0">
                  <a:latin typeface="Segoe UI" pitchFamily="34" charset="0"/>
                  <a:ea typeface="Segoe UI" pitchFamily="34" charset="0"/>
                  <a:cs typeface="Segoe UI" pitchFamily="34" charset="0"/>
                </a:rPr>
                <a:t>MUSLIMS</a:t>
              </a:r>
            </a:p>
          </p:txBody>
        </p:sp>
        <p:sp>
          <p:nvSpPr>
            <p:cNvPr id="4" name="Rectangle 3"/>
            <p:cNvSpPr/>
            <p:nvPr/>
          </p:nvSpPr>
          <p:spPr>
            <a:xfrm>
              <a:off x="3321370" y="1131888"/>
              <a:ext cx="5822630" cy="3967580"/>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147170" y="1131888"/>
              <a:ext cx="1996830" cy="3524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46" b="1" dirty="0">
                  <a:latin typeface="Segoe UI" pitchFamily="34" charset="0"/>
                  <a:ea typeface="Segoe UI" pitchFamily="34" charset="0"/>
                  <a:cs typeface="Segoe UI" pitchFamily="34" charset="0"/>
                </a:rPr>
                <a:t>NON-MUSLIM</a:t>
              </a:r>
            </a:p>
          </p:txBody>
        </p:sp>
        <p:pic>
          <p:nvPicPr>
            <p:cNvPr id="18441" name="Picture 2"/>
            <p:cNvPicPr>
              <a:picLocks noChangeAspect="1" noChangeArrowheads="1"/>
            </p:cNvPicPr>
            <p:nvPr/>
          </p:nvPicPr>
          <p:blipFill>
            <a:blip r:embed="rId2">
              <a:extLst>
                <a:ext uri="{28A0092B-C50C-407E-A947-70E740481C1C}">
                  <a14:useLocalDpi xmlns:a14="http://schemas.microsoft.com/office/drawing/2010/main" val="0"/>
                </a:ext>
              </a:extLst>
            </a:blip>
            <a:srcRect r="2"/>
            <a:stretch>
              <a:fillRect/>
            </a:stretch>
          </p:blipFill>
          <p:spPr bwMode="auto">
            <a:xfrm>
              <a:off x="296862" y="1958975"/>
              <a:ext cx="2849563"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3"/>
            <p:cNvPicPr>
              <a:picLocks noChangeAspect="1" noChangeArrowheads="1"/>
            </p:cNvPicPr>
            <p:nvPr/>
          </p:nvPicPr>
          <p:blipFill>
            <a:blip r:embed="rId3">
              <a:extLst>
                <a:ext uri="{28A0092B-C50C-407E-A947-70E740481C1C}">
                  <a14:useLocalDpi xmlns:a14="http://schemas.microsoft.com/office/drawing/2010/main" val="0"/>
                </a:ext>
              </a:extLst>
            </a:blip>
            <a:srcRect r="12"/>
            <a:stretch>
              <a:fillRect/>
            </a:stretch>
          </p:blipFill>
          <p:spPr bwMode="auto">
            <a:xfrm>
              <a:off x="3400425" y="3570288"/>
              <a:ext cx="24257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7"/>
            <p:cNvPicPr>
              <a:picLocks noChangeAspect="1" noChangeArrowheads="1"/>
            </p:cNvPicPr>
            <p:nvPr/>
          </p:nvPicPr>
          <p:blipFill>
            <a:blip r:embed="rId4">
              <a:extLst>
                <a:ext uri="{28A0092B-C50C-407E-A947-70E740481C1C}">
                  <a14:useLocalDpi xmlns:a14="http://schemas.microsoft.com/office/drawing/2010/main" val="0"/>
                </a:ext>
              </a:extLst>
            </a:blip>
            <a:srcRect b="117"/>
            <a:stretch>
              <a:fillRect/>
            </a:stretch>
          </p:blipFill>
          <p:spPr bwMode="auto">
            <a:xfrm>
              <a:off x="6080125" y="1958975"/>
              <a:ext cx="28527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ular Callout 15"/>
            <p:cNvSpPr/>
            <p:nvPr/>
          </p:nvSpPr>
          <p:spPr>
            <a:xfrm>
              <a:off x="151270" y="3788518"/>
              <a:ext cx="2995246" cy="906379"/>
            </a:xfrm>
            <a:prstGeom prst="wedgeRectCallout">
              <a:avLst>
                <a:gd name="adj1" fmla="val 19771"/>
                <a:gd name="adj2" fmla="val -70391"/>
              </a:avLst>
            </a:prstGeom>
            <a:solidFill>
              <a:schemeClr val="bg1"/>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92" i="1" dirty="0">
                  <a:solidFill>
                    <a:schemeClr val="tx1"/>
                  </a:solidFill>
                  <a:latin typeface="Segoe UI" pitchFamily="34" charset="0"/>
                  <a:ea typeface="Segoe UI" pitchFamily="34" charset="0"/>
                  <a:cs typeface="Segoe UI" pitchFamily="34" charset="0"/>
                </a:rPr>
                <a:t>“</a:t>
              </a:r>
              <a:r>
                <a:rPr lang="en-US" sz="1292" i="1" dirty="0" err="1">
                  <a:solidFill>
                    <a:schemeClr val="tx1"/>
                  </a:solidFill>
                  <a:latin typeface="Segoe UI" pitchFamily="34" charset="0"/>
                  <a:ea typeface="Segoe UI" pitchFamily="34" charset="0"/>
                  <a:cs typeface="Segoe UI" pitchFamily="34" charset="0"/>
                </a:rPr>
                <a:t>Riba</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dan</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bagi</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hasil</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adalah</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apa</a:t>
              </a:r>
              <a:r>
                <a:rPr lang="en-US" sz="1292" i="1" dirty="0">
                  <a:solidFill>
                    <a:schemeClr val="tx1"/>
                  </a:solidFill>
                  <a:latin typeface="Segoe UI" pitchFamily="34" charset="0"/>
                  <a:ea typeface="Segoe UI" pitchFamily="34" charset="0"/>
                  <a:cs typeface="Segoe UI" pitchFamily="34" charset="0"/>
                </a:rPr>
                <a:t> yang </a:t>
              </a:r>
              <a:r>
                <a:rPr lang="en-US" sz="1292" i="1" dirty="0" err="1">
                  <a:solidFill>
                    <a:schemeClr val="tx1"/>
                  </a:solidFill>
                  <a:latin typeface="Segoe UI" pitchFamily="34" charset="0"/>
                  <a:ea typeface="Segoe UI" pitchFamily="34" charset="0"/>
                  <a:cs typeface="Segoe UI" pitchFamily="34" charset="0"/>
                </a:rPr>
                <a:t>saya</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tahu</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tentang</a:t>
              </a:r>
              <a:r>
                <a:rPr lang="en-US" sz="1292" i="1" dirty="0">
                  <a:solidFill>
                    <a:schemeClr val="tx1"/>
                  </a:solidFill>
                  <a:latin typeface="Segoe UI" pitchFamily="34" charset="0"/>
                  <a:ea typeface="Segoe UI" pitchFamily="34" charset="0"/>
                  <a:cs typeface="Segoe UI" pitchFamily="34" charset="0"/>
                </a:rPr>
                <a:t> Syariah. Hal </a:t>
              </a:r>
              <a:r>
                <a:rPr lang="en-US" sz="1292" i="1" dirty="0" err="1">
                  <a:solidFill>
                    <a:schemeClr val="tx1"/>
                  </a:solidFill>
                  <a:latin typeface="Segoe UI" pitchFamily="34" charset="0"/>
                  <a:ea typeface="Segoe UI" pitchFamily="34" charset="0"/>
                  <a:cs typeface="Segoe UI" pitchFamily="34" charset="0"/>
                </a:rPr>
                <a:t>itu</a:t>
              </a:r>
              <a:r>
                <a:rPr lang="en-US" sz="1292" i="1" dirty="0">
                  <a:solidFill>
                    <a:schemeClr val="tx1"/>
                  </a:solidFill>
                  <a:latin typeface="Segoe UI" pitchFamily="34" charset="0"/>
                  <a:ea typeface="Segoe UI" pitchFamily="34" charset="0"/>
                  <a:cs typeface="Segoe UI" pitchFamily="34" charset="0"/>
                </a:rPr>
                <a:t> yang </a:t>
              </a:r>
              <a:r>
                <a:rPr lang="en-US" sz="1292" i="1" dirty="0" err="1">
                  <a:solidFill>
                    <a:schemeClr val="tx1"/>
                  </a:solidFill>
                  <a:latin typeface="Segoe UI" pitchFamily="34" charset="0"/>
                  <a:ea typeface="Segoe UI" pitchFamily="34" charset="0"/>
                  <a:cs typeface="Segoe UI" pitchFamily="34" charset="0"/>
                </a:rPr>
                <a:t>dikomunikasikan</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oleh</a:t>
              </a:r>
              <a:r>
                <a:rPr lang="en-US" sz="1292" i="1" dirty="0">
                  <a:solidFill>
                    <a:schemeClr val="tx1"/>
                  </a:solidFill>
                  <a:latin typeface="Segoe UI" pitchFamily="34" charset="0"/>
                  <a:ea typeface="Segoe UI" pitchFamily="34" charset="0"/>
                  <a:cs typeface="Segoe UI" pitchFamily="34" charset="0"/>
                </a:rPr>
                <a:t> bank </a:t>
              </a:r>
              <a:r>
                <a:rPr lang="en-US" sz="1292" i="1" dirty="0" err="1">
                  <a:solidFill>
                    <a:schemeClr val="tx1"/>
                  </a:solidFill>
                  <a:latin typeface="Segoe UI" pitchFamily="34" charset="0"/>
                  <a:ea typeface="Segoe UI" pitchFamily="34" charset="0"/>
                  <a:cs typeface="Segoe UI" pitchFamily="34" charset="0"/>
                </a:rPr>
                <a:t>syariah</a:t>
              </a:r>
              <a:r>
                <a:rPr lang="en-US" sz="1292" i="1" dirty="0">
                  <a:solidFill>
                    <a:schemeClr val="tx1"/>
                  </a:solidFill>
                  <a:latin typeface="Segoe UI" pitchFamily="34" charset="0"/>
                  <a:ea typeface="Segoe UI" pitchFamily="34" charset="0"/>
                  <a:cs typeface="Segoe UI" pitchFamily="34" charset="0"/>
                </a:rPr>
                <a:t>’</a:t>
              </a:r>
            </a:p>
          </p:txBody>
        </p:sp>
        <p:sp>
          <p:nvSpPr>
            <p:cNvPr id="17" name="Rectangular Callout 16"/>
            <p:cNvSpPr/>
            <p:nvPr/>
          </p:nvSpPr>
          <p:spPr>
            <a:xfrm>
              <a:off x="3375574" y="2121613"/>
              <a:ext cx="2475929" cy="906379"/>
            </a:xfrm>
            <a:prstGeom prst="wedgeRectCallout">
              <a:avLst>
                <a:gd name="adj1" fmla="val 18267"/>
                <a:gd name="adj2" fmla="val 63870"/>
              </a:avLst>
            </a:prstGeom>
            <a:solidFill>
              <a:schemeClr val="bg1"/>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92" i="1" dirty="0">
                  <a:solidFill>
                    <a:schemeClr val="tx1"/>
                  </a:solidFill>
                  <a:latin typeface="Segoe UI" pitchFamily="34" charset="0"/>
                  <a:ea typeface="Segoe UI" pitchFamily="34" charset="0"/>
                  <a:cs typeface="Segoe UI" pitchFamily="34" charset="0"/>
                </a:rPr>
                <a:t>“</a:t>
              </a:r>
              <a:r>
                <a:rPr lang="en-US" sz="1292" i="1" dirty="0" err="1">
                  <a:solidFill>
                    <a:schemeClr val="tx1"/>
                  </a:solidFill>
                  <a:latin typeface="Segoe UI" pitchFamily="34" charset="0"/>
                  <a:ea typeface="Segoe UI" pitchFamily="34" charset="0"/>
                  <a:cs typeface="Segoe UI" pitchFamily="34" charset="0"/>
                </a:rPr>
                <a:t>karena</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dikelola</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berdasarkan</a:t>
              </a:r>
              <a:r>
                <a:rPr lang="en-US" sz="1292" i="1" dirty="0">
                  <a:solidFill>
                    <a:schemeClr val="tx1"/>
                  </a:solidFill>
                  <a:latin typeface="Segoe UI" pitchFamily="34" charset="0"/>
                  <a:ea typeface="Segoe UI" pitchFamily="34" charset="0"/>
                  <a:cs typeface="Segoe UI" pitchFamily="34" charset="0"/>
                </a:rPr>
                <a:t> agama, </a:t>
              </a:r>
              <a:r>
                <a:rPr lang="en-US" sz="1292" i="1" dirty="0" err="1">
                  <a:solidFill>
                    <a:schemeClr val="tx1"/>
                  </a:solidFill>
                  <a:latin typeface="Segoe UI" pitchFamily="34" charset="0"/>
                  <a:ea typeface="Segoe UI" pitchFamily="34" charset="0"/>
                  <a:cs typeface="Segoe UI" pitchFamily="34" charset="0"/>
                </a:rPr>
                <a:t>mestinya</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dilakukan</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dengan</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benar</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dan</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jujur</a:t>
              </a:r>
              <a:r>
                <a:rPr lang="en-US" sz="1292" i="1" dirty="0">
                  <a:solidFill>
                    <a:schemeClr val="tx1"/>
                  </a:solidFill>
                  <a:latin typeface="Segoe UI" pitchFamily="34" charset="0"/>
                  <a:ea typeface="Segoe UI" pitchFamily="34" charset="0"/>
                  <a:cs typeface="Segoe UI" pitchFamily="34" charset="0"/>
                </a:rPr>
                <a:t>”</a:t>
              </a:r>
            </a:p>
          </p:txBody>
        </p:sp>
        <p:sp>
          <p:nvSpPr>
            <p:cNvPr id="18" name="Rectangular Callout 17"/>
            <p:cNvSpPr/>
            <p:nvPr/>
          </p:nvSpPr>
          <p:spPr>
            <a:xfrm>
              <a:off x="6269404" y="3788518"/>
              <a:ext cx="2474180" cy="906379"/>
            </a:xfrm>
            <a:prstGeom prst="wedgeRectCallout">
              <a:avLst>
                <a:gd name="adj1" fmla="val 21275"/>
                <a:gd name="adj2" fmla="val -66281"/>
              </a:avLst>
            </a:prstGeom>
            <a:solidFill>
              <a:schemeClr val="bg1"/>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92" i="1" dirty="0">
                  <a:solidFill>
                    <a:schemeClr val="tx1"/>
                  </a:solidFill>
                  <a:latin typeface="Segoe UI" pitchFamily="34" charset="0"/>
                  <a:ea typeface="Segoe UI" pitchFamily="34" charset="0"/>
                  <a:cs typeface="Segoe UI" pitchFamily="34" charset="0"/>
                </a:rPr>
                <a:t>“ Yang </a:t>
              </a:r>
              <a:r>
                <a:rPr lang="en-US" sz="1292" i="1" dirty="0" err="1">
                  <a:solidFill>
                    <a:schemeClr val="tx1"/>
                  </a:solidFill>
                  <a:latin typeface="Segoe UI" pitchFamily="34" charset="0"/>
                  <a:ea typeface="Segoe UI" pitchFamily="34" charset="0"/>
                  <a:cs typeface="Segoe UI" pitchFamily="34" charset="0"/>
                </a:rPr>
                <a:t>saya</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tahu</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produk</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syariah</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hanya</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untuk</a:t>
              </a:r>
              <a:r>
                <a:rPr lang="en-US" sz="1292" i="1" dirty="0">
                  <a:solidFill>
                    <a:schemeClr val="tx1"/>
                  </a:solidFill>
                  <a:latin typeface="Segoe UI" pitchFamily="34" charset="0"/>
                  <a:ea typeface="Segoe UI" pitchFamily="34" charset="0"/>
                  <a:cs typeface="Segoe UI" pitchFamily="34" charset="0"/>
                </a:rPr>
                <a:t> Muslim, agent </a:t>
              </a:r>
              <a:r>
                <a:rPr lang="en-US" sz="1292" i="1" dirty="0" err="1">
                  <a:solidFill>
                    <a:schemeClr val="tx1"/>
                  </a:solidFill>
                  <a:latin typeface="Segoe UI" pitchFamily="34" charset="0"/>
                  <a:ea typeface="Segoe UI" pitchFamily="34" charset="0"/>
                  <a:cs typeface="Segoe UI" pitchFamily="34" charset="0"/>
                </a:rPr>
                <a:t>hanya</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akan</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menawarkan</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ke</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masyarakat</a:t>
              </a:r>
              <a:r>
                <a:rPr lang="en-US" sz="1292" i="1" dirty="0">
                  <a:solidFill>
                    <a:schemeClr val="tx1"/>
                  </a:solidFill>
                  <a:latin typeface="Segoe UI" pitchFamily="34" charset="0"/>
                  <a:ea typeface="Segoe UI" pitchFamily="34" charset="0"/>
                  <a:cs typeface="Segoe UI" pitchFamily="34" charset="0"/>
                </a:rPr>
                <a:t> </a:t>
              </a:r>
              <a:r>
                <a:rPr lang="en-US" sz="1292" i="1" dirty="0" err="1">
                  <a:solidFill>
                    <a:schemeClr val="tx1"/>
                  </a:solidFill>
                  <a:latin typeface="Segoe UI" pitchFamily="34" charset="0"/>
                  <a:ea typeface="Segoe UI" pitchFamily="34" charset="0"/>
                  <a:cs typeface="Segoe UI" pitchFamily="34" charset="0"/>
                </a:rPr>
                <a:t>beragama</a:t>
              </a:r>
              <a:r>
                <a:rPr lang="en-US" sz="1292" i="1" dirty="0">
                  <a:solidFill>
                    <a:schemeClr val="tx1"/>
                  </a:solidFill>
                  <a:latin typeface="Segoe UI" pitchFamily="34" charset="0"/>
                  <a:ea typeface="Segoe UI" pitchFamily="34" charset="0"/>
                  <a:cs typeface="Segoe UI" pitchFamily="34" charset="0"/>
                </a:rPr>
                <a:t> Islam”</a:t>
              </a:r>
            </a:p>
          </p:txBody>
        </p:sp>
        <p:grpSp>
          <p:nvGrpSpPr>
            <p:cNvPr id="18447" name="Group 18"/>
            <p:cNvGrpSpPr>
              <a:grpSpLocks/>
            </p:cNvGrpSpPr>
            <p:nvPr/>
          </p:nvGrpSpPr>
          <p:grpSpPr bwMode="auto">
            <a:xfrm>
              <a:off x="42861" y="5697535"/>
              <a:ext cx="7104064" cy="896939"/>
              <a:chOff x="-1" y="5887033"/>
              <a:chExt cx="7695751" cy="970969"/>
            </a:xfrm>
          </p:grpSpPr>
          <p:sp>
            <p:nvSpPr>
              <p:cNvPr id="20" name="Rectangle 19"/>
              <p:cNvSpPr/>
              <p:nvPr/>
            </p:nvSpPr>
            <p:spPr>
              <a:xfrm>
                <a:off x="5682" y="5886211"/>
                <a:ext cx="7690333" cy="7161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77" i="1" dirty="0" err="1">
                    <a:solidFill>
                      <a:schemeClr val="tx1"/>
                    </a:solidFill>
                    <a:latin typeface="Segoe UI" pitchFamily="34" charset="0"/>
                    <a:ea typeface="Segoe UI" pitchFamily="34" charset="0"/>
                    <a:cs typeface="Segoe UI" pitchFamily="34" charset="0"/>
                  </a:rPr>
                  <a:t>Pengetahuan</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masyarakat</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mengenai</a:t>
                </a:r>
                <a:r>
                  <a:rPr lang="en-US" sz="1477" i="1" dirty="0">
                    <a:solidFill>
                      <a:schemeClr val="tx1"/>
                    </a:solidFill>
                    <a:latin typeface="Segoe UI" pitchFamily="34" charset="0"/>
                    <a:ea typeface="Segoe UI" pitchFamily="34" charset="0"/>
                    <a:cs typeface="Segoe UI" pitchFamily="34" charset="0"/>
                  </a:rPr>
                  <a:t> Asuransi </a:t>
                </a:r>
                <a:r>
                  <a:rPr lang="en-US" sz="1477" i="1" dirty="0" err="1">
                    <a:solidFill>
                      <a:schemeClr val="tx1"/>
                    </a:solidFill>
                    <a:latin typeface="Segoe UI" pitchFamily="34" charset="0"/>
                    <a:ea typeface="Segoe UI" pitchFamily="34" charset="0"/>
                    <a:cs typeface="Segoe UI" pitchFamily="34" charset="0"/>
                  </a:rPr>
                  <a:t>syariah</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masih</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dipengaruhi</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oleh</a:t>
                </a:r>
                <a:r>
                  <a:rPr lang="en-US" sz="1477" i="1" dirty="0">
                    <a:solidFill>
                      <a:schemeClr val="tx1"/>
                    </a:solidFill>
                    <a:latin typeface="Segoe UI" pitchFamily="34" charset="0"/>
                    <a:ea typeface="Segoe UI" pitchFamily="34" charset="0"/>
                    <a:cs typeface="Segoe UI" pitchFamily="34" charset="0"/>
                  </a:rPr>
                  <a:t> bank </a:t>
                </a:r>
                <a:r>
                  <a:rPr lang="en-US" sz="1477" i="1" dirty="0" err="1">
                    <a:solidFill>
                      <a:schemeClr val="tx1"/>
                    </a:solidFill>
                    <a:latin typeface="Segoe UI" pitchFamily="34" charset="0"/>
                    <a:ea typeface="Segoe UI" pitchFamily="34" charset="0"/>
                    <a:cs typeface="Segoe UI" pitchFamily="34" charset="0"/>
                  </a:rPr>
                  <a:t>syariah</a:t>
                </a:r>
                <a:r>
                  <a:rPr lang="en-US" sz="1477" i="1" dirty="0">
                    <a:solidFill>
                      <a:schemeClr val="tx1"/>
                    </a:solidFill>
                    <a:latin typeface="Segoe UI" pitchFamily="34" charset="0"/>
                    <a:ea typeface="Segoe UI" pitchFamily="34" charset="0"/>
                    <a:cs typeface="Segoe UI" pitchFamily="34" charset="0"/>
                  </a:rPr>
                  <a:t> yang </a:t>
                </a:r>
                <a:r>
                  <a:rPr lang="en-US" sz="1477" i="1" dirty="0" err="1">
                    <a:solidFill>
                      <a:schemeClr val="tx1"/>
                    </a:solidFill>
                    <a:latin typeface="Segoe UI" pitchFamily="34" charset="0"/>
                    <a:ea typeface="Segoe UI" pitchFamily="34" charset="0"/>
                    <a:cs typeface="Segoe UI" pitchFamily="34" charset="0"/>
                  </a:rPr>
                  <a:t>sudah</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terlebih</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dahulu</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melakukan</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sosialisasi</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dan</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secara</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bisnis</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lahir</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lebih</a:t>
                </a:r>
                <a:r>
                  <a:rPr lang="en-US" sz="1477" i="1" dirty="0">
                    <a:solidFill>
                      <a:schemeClr val="tx1"/>
                    </a:solidFill>
                    <a:latin typeface="Segoe UI" pitchFamily="34" charset="0"/>
                    <a:ea typeface="Segoe UI" pitchFamily="34" charset="0"/>
                    <a:cs typeface="Segoe UI" pitchFamily="34" charset="0"/>
                  </a:rPr>
                  <a:t> </a:t>
                </a:r>
                <a:r>
                  <a:rPr lang="en-US" sz="1477" i="1" dirty="0" err="1">
                    <a:solidFill>
                      <a:schemeClr val="tx1"/>
                    </a:solidFill>
                    <a:latin typeface="Segoe UI" pitchFamily="34" charset="0"/>
                    <a:ea typeface="Segoe UI" pitchFamily="34" charset="0"/>
                    <a:cs typeface="Segoe UI" pitchFamily="34" charset="0"/>
                  </a:rPr>
                  <a:t>dahulu</a:t>
                </a:r>
                <a:r>
                  <a:rPr lang="en-US" sz="1477" i="1" dirty="0">
                    <a:solidFill>
                      <a:schemeClr val="tx1"/>
                    </a:solidFill>
                    <a:latin typeface="Segoe UI" pitchFamily="34" charset="0"/>
                    <a:ea typeface="Segoe UI" pitchFamily="34" charset="0"/>
                    <a:cs typeface="Segoe UI" pitchFamily="34" charset="0"/>
                  </a:rPr>
                  <a:t> di Indonesia. </a:t>
                </a:r>
              </a:p>
            </p:txBody>
          </p:sp>
          <p:sp>
            <p:nvSpPr>
              <p:cNvPr id="21" name="Right Triangle 20"/>
              <p:cNvSpPr/>
              <p:nvPr/>
            </p:nvSpPr>
            <p:spPr>
              <a:xfrm rot="5400000">
                <a:off x="104073" y="6535887"/>
                <a:ext cx="218042" cy="426189"/>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8448" name="Picture 7"/>
            <p:cNvPicPr>
              <a:picLocks noChangeAspect="1" noChangeArrowheads="1"/>
            </p:cNvPicPr>
            <p:nvPr/>
          </p:nvPicPr>
          <p:blipFill>
            <a:blip r:embed="rId4">
              <a:extLst>
                <a:ext uri="{28A0092B-C50C-407E-A947-70E740481C1C}">
                  <a14:useLocalDpi xmlns:a14="http://schemas.microsoft.com/office/drawing/2010/main" val="0"/>
                </a:ext>
              </a:extLst>
            </a:blip>
            <a:srcRect l="36470" t="54422" r="13805" b="117"/>
            <a:stretch>
              <a:fillRect/>
            </a:stretch>
          </p:blipFill>
          <p:spPr bwMode="auto">
            <a:xfrm>
              <a:off x="6584950" y="2597150"/>
              <a:ext cx="20764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436" name="Slide Number Placeholder 3"/>
          <p:cNvSpPr txBox="1">
            <a:spLocks/>
          </p:cNvSpPr>
          <p:nvPr/>
        </p:nvSpPr>
        <p:spPr bwMode="auto">
          <a:xfrm>
            <a:off x="8335963" y="6308725"/>
            <a:ext cx="58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r>
              <a:rPr lang="en-US" altLang="en-US" sz="1200">
                <a:solidFill>
                  <a:schemeClr val="tx1"/>
                </a:solidFill>
                <a:latin typeface="Arial" panose="020B0604020202020204" pitchFamily="34" charset="0"/>
              </a:rPr>
              <a:t>4</a:t>
            </a:r>
          </a:p>
        </p:txBody>
      </p:sp>
    </p:spTree>
    <p:extLst>
      <p:ext uri="{BB962C8B-B14F-4D97-AF65-F5344CB8AC3E}">
        <p14:creationId xmlns:p14="http://schemas.microsoft.com/office/powerpoint/2010/main" val="2989461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23503"/>
            <a:ext cx="7847012" cy="381000"/>
          </a:xfrm>
        </p:spPr>
        <p:txBody>
          <a:bodyPr>
            <a:normAutofit fontScale="90000"/>
          </a:bodyPr>
          <a:lstStyle/>
          <a:p>
            <a:pPr eaLnBrk="1" fontAlgn="auto" hangingPunct="1">
              <a:spcAft>
                <a:spcPts val="0"/>
              </a:spcAft>
              <a:defRPr/>
            </a:pPr>
            <a:r>
              <a:rPr lang="en-US" b="1" dirty="0" err="1" smtClean="0">
                <a:solidFill>
                  <a:srgbClr val="C00000"/>
                </a:solidFill>
              </a:rPr>
              <a:t>Potensi</a:t>
            </a:r>
            <a:r>
              <a:rPr lang="en-US" b="1" dirty="0" smtClean="0">
                <a:solidFill>
                  <a:srgbClr val="C00000"/>
                </a:solidFill>
              </a:rPr>
              <a:t> </a:t>
            </a:r>
            <a:r>
              <a:rPr lang="en-US" b="1" dirty="0" err="1" smtClean="0">
                <a:solidFill>
                  <a:srgbClr val="C00000"/>
                </a:solidFill>
              </a:rPr>
              <a:t>Bisnis</a:t>
            </a:r>
            <a:r>
              <a:rPr lang="en-US" b="1" dirty="0" smtClean="0">
                <a:solidFill>
                  <a:srgbClr val="C00000"/>
                </a:solidFill>
              </a:rPr>
              <a:t> Asuransi Syariah</a:t>
            </a:r>
            <a:endParaRPr lang="en-GB" b="1" dirty="0">
              <a:solidFill>
                <a:srgbClr val="C00000"/>
              </a:solidFill>
            </a:endParaRPr>
          </a:p>
        </p:txBody>
      </p:sp>
      <p:sp>
        <p:nvSpPr>
          <p:cNvPr id="27651" name="Slide Number Placeholder 3"/>
          <p:cNvSpPr>
            <a:spLocks noGrp="1"/>
          </p:cNvSpPr>
          <p:nvPr>
            <p:ph type="sldNum" sz="quarter" idx="10"/>
          </p:nvPr>
        </p:nvSpPr>
        <p:spPr bwMode="auto">
          <a:xfrm>
            <a:off x="8413750" y="6383338"/>
            <a:ext cx="584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fld id="{D0E88959-46B3-410E-BC6A-E0BB11F3F807}" type="slidenum">
              <a:rPr lang="en-US" altLang="en-US" sz="1400" smtClean="0">
                <a:solidFill>
                  <a:schemeClr val="tx1"/>
                </a:solidFill>
                <a:latin typeface="Arial" panose="020B0604020202020204" pitchFamily="34" charset="0"/>
              </a:rPr>
              <a:pPr>
                <a:lnSpc>
                  <a:spcPct val="100000"/>
                </a:lnSpc>
                <a:spcBef>
                  <a:spcPct val="0"/>
                </a:spcBef>
                <a:spcAft>
                  <a:spcPct val="0"/>
                </a:spcAft>
                <a:buClrTx/>
                <a:buSzTx/>
                <a:buFontTx/>
                <a:buNone/>
              </a:pPr>
              <a:t>16</a:t>
            </a:fld>
            <a:endParaRPr lang="en-US" altLang="en-US" sz="1400" smtClean="0">
              <a:solidFill>
                <a:schemeClr val="tx1"/>
              </a:solidFill>
              <a:latin typeface="Arial" panose="020B0604020202020204" pitchFamily="34" charset="0"/>
            </a:endParaRPr>
          </a:p>
        </p:txBody>
      </p:sp>
      <p:pic>
        <p:nvPicPr>
          <p:cNvPr id="2765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413" y="1246188"/>
            <a:ext cx="1833053" cy="106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478880" y="1389298"/>
            <a:ext cx="6108700" cy="923330"/>
          </a:xfrm>
          <a:prstGeom prst="rect">
            <a:avLst/>
          </a:prstGeom>
          <a:noFill/>
          <a:ln>
            <a:solidFill>
              <a:srgbClr val="C00000"/>
            </a:solidFill>
            <a:prstDash val="sysDash"/>
          </a:ln>
        </p:spPr>
        <p:txBody>
          <a:bodyPr wrap="square">
            <a:spAutoFit/>
          </a:bodyPr>
          <a:lstStyle/>
          <a:p>
            <a:pPr>
              <a:defRPr/>
            </a:pPr>
            <a:r>
              <a:rPr lang="en-US" b="1" dirty="0" smtClean="0">
                <a:latin typeface="Calibri" panose="020F0502020204030204" pitchFamily="34" charset="0"/>
              </a:rPr>
              <a:t>  </a:t>
            </a:r>
            <a:r>
              <a:rPr lang="en-US" b="1" dirty="0" err="1">
                <a:latin typeface="Calibri" panose="020F0502020204030204" pitchFamily="34" charset="0"/>
              </a:rPr>
              <a:t>Populasi</a:t>
            </a:r>
            <a:r>
              <a:rPr lang="en-US" b="1" dirty="0">
                <a:latin typeface="Calibri" panose="020F0502020204030204" pitchFamily="34" charset="0"/>
              </a:rPr>
              <a:t> </a:t>
            </a:r>
            <a:r>
              <a:rPr lang="en-US" b="1" dirty="0" err="1">
                <a:latin typeface="Calibri" panose="020F0502020204030204" pitchFamily="34" charset="0"/>
              </a:rPr>
              <a:t>muslim</a:t>
            </a:r>
            <a:r>
              <a:rPr lang="en-US" b="1" dirty="0">
                <a:latin typeface="Calibri" panose="020F0502020204030204" pitchFamily="34" charset="0"/>
              </a:rPr>
              <a:t> yang </a:t>
            </a:r>
            <a:r>
              <a:rPr lang="en-US" b="1" dirty="0" err="1" smtClean="0">
                <a:latin typeface="Calibri" panose="020F0502020204030204" pitchFamily="34" charset="0"/>
              </a:rPr>
              <a:t>besar</a:t>
            </a:r>
            <a:endParaRPr lang="en-US" b="1" dirty="0">
              <a:latin typeface="Calibri" panose="020F0502020204030204" pitchFamily="34" charset="0"/>
            </a:endParaRPr>
          </a:p>
          <a:p>
            <a:pPr>
              <a:defRPr/>
            </a:pPr>
            <a:r>
              <a:rPr lang="en-US" dirty="0" smtClean="0">
                <a:latin typeface="Calibri" panose="020F0502020204030204" pitchFamily="34" charset="0"/>
              </a:rPr>
              <a:t> </a:t>
            </a:r>
            <a:r>
              <a:rPr lang="en-US" sz="1600" dirty="0">
                <a:latin typeface="Calibri" panose="020F0502020204030204" pitchFamily="34" charset="0"/>
              </a:rPr>
              <a:t>Total </a:t>
            </a:r>
            <a:r>
              <a:rPr lang="en-US" sz="1600" dirty="0" err="1">
                <a:latin typeface="Calibri" panose="020F0502020204030204" pitchFamily="34" charset="0"/>
              </a:rPr>
              <a:t>penduduk</a:t>
            </a:r>
            <a:r>
              <a:rPr lang="en-US" sz="1600" dirty="0">
                <a:latin typeface="Calibri" panose="020F0502020204030204" pitchFamily="34" charset="0"/>
              </a:rPr>
              <a:t> </a:t>
            </a:r>
            <a:r>
              <a:rPr lang="en-US" sz="1600" dirty="0" err="1">
                <a:latin typeface="Calibri" panose="020F0502020204030204" pitchFamily="34" charset="0"/>
              </a:rPr>
              <a:t>muslim</a:t>
            </a:r>
            <a:r>
              <a:rPr lang="en-US" sz="1600" dirty="0">
                <a:latin typeface="Calibri" panose="020F0502020204030204" pitchFamily="34" charset="0"/>
              </a:rPr>
              <a:t> Indonesia </a:t>
            </a:r>
            <a:r>
              <a:rPr lang="en-US" sz="1600" dirty="0" err="1">
                <a:latin typeface="Calibri" panose="020F0502020204030204" pitchFamily="34" charset="0"/>
              </a:rPr>
              <a:t>mencapai</a:t>
            </a:r>
            <a:r>
              <a:rPr lang="en-US" sz="1600" dirty="0">
                <a:latin typeface="Calibri" panose="020F0502020204030204" pitchFamily="34" charset="0"/>
              </a:rPr>
              <a:t> 207 </a:t>
            </a:r>
            <a:r>
              <a:rPr lang="en-US" sz="1600" dirty="0" err="1">
                <a:latin typeface="Calibri" panose="020F0502020204030204" pitchFamily="34" charset="0"/>
              </a:rPr>
              <a:t>juta</a:t>
            </a:r>
            <a:r>
              <a:rPr lang="en-US" sz="1600" dirty="0">
                <a:latin typeface="Calibri" panose="020F0502020204030204" pitchFamily="34" charset="0"/>
              </a:rPr>
              <a:t> </a:t>
            </a:r>
            <a:r>
              <a:rPr lang="en-US" sz="1600" dirty="0" err="1">
                <a:latin typeface="Calibri" panose="020F0502020204030204" pitchFamily="34" charset="0"/>
              </a:rPr>
              <a:t>jiwa</a:t>
            </a:r>
            <a:r>
              <a:rPr lang="en-US" sz="1600" dirty="0">
                <a:latin typeface="Calibri" panose="020F0502020204030204" pitchFamily="34" charset="0"/>
              </a:rPr>
              <a:t>  </a:t>
            </a:r>
            <a:r>
              <a:rPr lang="en-US" sz="1600" dirty="0" smtClean="0">
                <a:latin typeface="Calibri" panose="020F0502020204030204" pitchFamily="34" charset="0"/>
              </a:rPr>
              <a:t>(</a:t>
            </a:r>
            <a:r>
              <a:rPr lang="en-US" sz="1600" dirty="0">
                <a:latin typeface="Calibri" panose="020F0502020204030204" pitchFamily="34" charset="0"/>
              </a:rPr>
              <a:t>BPS 2010</a:t>
            </a:r>
            <a:r>
              <a:rPr lang="en-US" sz="1600" dirty="0"/>
              <a:t>)  </a:t>
            </a:r>
          </a:p>
          <a:p>
            <a:pPr>
              <a:defRPr/>
            </a:pPr>
            <a:endParaRPr lang="en-US" dirty="0"/>
          </a:p>
        </p:txBody>
      </p:sp>
      <p:sp>
        <p:nvSpPr>
          <p:cNvPr id="27654" name="TextBox 15"/>
          <p:cNvSpPr txBox="1">
            <a:spLocks noChangeArrowheads="1"/>
          </p:cNvSpPr>
          <p:nvPr/>
        </p:nvSpPr>
        <p:spPr bwMode="auto">
          <a:xfrm>
            <a:off x="2394743" y="2432029"/>
            <a:ext cx="6192837" cy="1046440"/>
          </a:xfrm>
          <a:prstGeom prst="rect">
            <a:avLst/>
          </a:prstGeom>
          <a:noFill/>
          <a:ln w="19050">
            <a:solidFill>
              <a:srgbClr val="00B0F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just">
              <a:lnSpc>
                <a:spcPct val="100000"/>
              </a:lnSpc>
              <a:spcBef>
                <a:spcPct val="0"/>
              </a:spcBef>
              <a:spcAft>
                <a:spcPct val="0"/>
              </a:spcAft>
              <a:buClrTx/>
              <a:buSzTx/>
              <a:buFontTx/>
              <a:buNone/>
            </a:pPr>
            <a:r>
              <a:rPr lang="en-US" altLang="en-US" sz="1800" b="1" dirty="0" smtClean="0">
                <a:solidFill>
                  <a:schemeClr val="tx1"/>
                </a:solidFill>
                <a:latin typeface="Arial" panose="020B0604020202020204" pitchFamily="34" charset="0"/>
              </a:rPr>
              <a:t> </a:t>
            </a:r>
            <a:r>
              <a:rPr lang="en-US" altLang="en-US" sz="1800" b="1" dirty="0" err="1">
                <a:solidFill>
                  <a:schemeClr val="tx1"/>
                </a:solidFill>
              </a:rPr>
              <a:t>Kepercayaan</a:t>
            </a:r>
            <a:r>
              <a:rPr lang="en-US" altLang="en-US" sz="1800" b="1" dirty="0">
                <a:solidFill>
                  <a:schemeClr val="tx1"/>
                </a:solidFill>
              </a:rPr>
              <a:t> </a:t>
            </a:r>
            <a:r>
              <a:rPr lang="en-US" altLang="en-US" sz="1800" b="1" dirty="0" err="1">
                <a:solidFill>
                  <a:schemeClr val="tx1"/>
                </a:solidFill>
              </a:rPr>
              <a:t>masyarakat</a:t>
            </a:r>
            <a:r>
              <a:rPr lang="en-US" altLang="en-US" sz="1800" b="1" dirty="0">
                <a:solidFill>
                  <a:schemeClr val="tx1"/>
                </a:solidFill>
              </a:rPr>
              <a:t> </a:t>
            </a:r>
            <a:r>
              <a:rPr lang="en-US" altLang="en-US" sz="1800" b="1" dirty="0" err="1">
                <a:solidFill>
                  <a:schemeClr val="tx1"/>
                </a:solidFill>
              </a:rPr>
              <a:t>thd</a:t>
            </a:r>
            <a:r>
              <a:rPr lang="en-US" altLang="en-US" sz="1800" b="1" dirty="0">
                <a:solidFill>
                  <a:schemeClr val="tx1"/>
                </a:solidFill>
              </a:rPr>
              <a:t> </a:t>
            </a:r>
            <a:r>
              <a:rPr lang="en-US" altLang="en-US" sz="1800" b="1" dirty="0" err="1">
                <a:solidFill>
                  <a:schemeClr val="tx1"/>
                </a:solidFill>
              </a:rPr>
              <a:t>Asuransi</a:t>
            </a:r>
            <a:r>
              <a:rPr lang="en-US" altLang="en-US" sz="1800" b="1" dirty="0">
                <a:solidFill>
                  <a:schemeClr val="tx1"/>
                </a:solidFill>
              </a:rPr>
              <a:t> </a:t>
            </a:r>
            <a:r>
              <a:rPr lang="en-US" altLang="en-US" sz="1800" b="1" dirty="0" err="1">
                <a:solidFill>
                  <a:schemeClr val="tx1"/>
                </a:solidFill>
              </a:rPr>
              <a:t>syariah</a:t>
            </a:r>
            <a:r>
              <a:rPr lang="en-US" altLang="en-US" sz="1800" b="1" dirty="0">
                <a:solidFill>
                  <a:schemeClr val="tx1"/>
                </a:solidFill>
              </a:rPr>
              <a:t> </a:t>
            </a:r>
            <a:r>
              <a:rPr lang="en-US" altLang="en-US" sz="1800" b="1" dirty="0" err="1">
                <a:solidFill>
                  <a:schemeClr val="tx1"/>
                </a:solidFill>
              </a:rPr>
              <a:t>tinggi</a:t>
            </a:r>
            <a:r>
              <a:rPr lang="en-US" altLang="en-US" sz="1800" b="1" dirty="0">
                <a:solidFill>
                  <a:schemeClr val="tx1"/>
                </a:solidFill>
              </a:rPr>
              <a:t> </a:t>
            </a:r>
          </a:p>
          <a:p>
            <a:pPr algn="just">
              <a:lnSpc>
                <a:spcPct val="100000"/>
              </a:lnSpc>
              <a:spcBef>
                <a:spcPct val="0"/>
              </a:spcBef>
              <a:spcAft>
                <a:spcPct val="0"/>
              </a:spcAft>
              <a:buClrTx/>
              <a:buSzTx/>
              <a:buFontTx/>
              <a:buNone/>
            </a:pPr>
            <a:r>
              <a:rPr lang="en-US" altLang="en-US" sz="1600" dirty="0" smtClean="0">
                <a:solidFill>
                  <a:schemeClr val="tx1"/>
                </a:solidFill>
                <a:latin typeface="Arial" panose="020B0604020202020204" pitchFamily="34" charset="0"/>
              </a:rPr>
              <a:t> </a:t>
            </a:r>
            <a:r>
              <a:rPr lang="en-US" altLang="en-US" sz="1400" dirty="0" err="1">
                <a:solidFill>
                  <a:schemeClr val="tx1"/>
                </a:solidFill>
              </a:rPr>
              <a:t>Asuransi</a:t>
            </a:r>
            <a:r>
              <a:rPr lang="en-US" altLang="en-US" sz="1400" dirty="0">
                <a:solidFill>
                  <a:schemeClr val="tx1"/>
                </a:solidFill>
              </a:rPr>
              <a:t> </a:t>
            </a:r>
            <a:r>
              <a:rPr lang="en-US" altLang="en-US" sz="1400" dirty="0" err="1">
                <a:solidFill>
                  <a:schemeClr val="tx1"/>
                </a:solidFill>
              </a:rPr>
              <a:t>syariah</a:t>
            </a:r>
            <a:r>
              <a:rPr lang="en-US" altLang="en-US" sz="1400" dirty="0">
                <a:solidFill>
                  <a:schemeClr val="tx1"/>
                </a:solidFill>
              </a:rPr>
              <a:t> </a:t>
            </a:r>
            <a:r>
              <a:rPr lang="en-US" altLang="en-US" sz="1400" dirty="0" err="1">
                <a:solidFill>
                  <a:schemeClr val="tx1"/>
                </a:solidFill>
              </a:rPr>
              <a:t>diasosiasikan</a:t>
            </a:r>
            <a:r>
              <a:rPr lang="en-US" altLang="en-US" sz="1400" dirty="0">
                <a:solidFill>
                  <a:schemeClr val="tx1"/>
                </a:solidFill>
              </a:rPr>
              <a:t> </a:t>
            </a:r>
            <a:r>
              <a:rPr lang="en-US" altLang="en-US" sz="1400" dirty="0" err="1">
                <a:solidFill>
                  <a:schemeClr val="tx1"/>
                </a:solidFill>
              </a:rPr>
              <a:t>sebagai</a:t>
            </a:r>
            <a:r>
              <a:rPr lang="en-US" altLang="en-US" sz="1400" dirty="0">
                <a:solidFill>
                  <a:schemeClr val="tx1"/>
                </a:solidFill>
              </a:rPr>
              <a:t> </a:t>
            </a:r>
            <a:r>
              <a:rPr lang="en-US" altLang="en-US" sz="1400" dirty="0" err="1">
                <a:solidFill>
                  <a:schemeClr val="tx1"/>
                </a:solidFill>
              </a:rPr>
              <a:t>asuransi</a:t>
            </a:r>
            <a:r>
              <a:rPr lang="en-US" altLang="en-US" sz="1400" dirty="0">
                <a:solidFill>
                  <a:schemeClr val="tx1"/>
                </a:solidFill>
              </a:rPr>
              <a:t> yang </a:t>
            </a:r>
            <a:r>
              <a:rPr lang="en-US" altLang="en-US" sz="1400" dirty="0" err="1" smtClean="0">
                <a:solidFill>
                  <a:schemeClr val="tx1"/>
                </a:solidFill>
              </a:rPr>
              <a:t>jujur</a:t>
            </a:r>
            <a:r>
              <a:rPr lang="en-US" altLang="en-US" sz="1400" dirty="0" smtClean="0">
                <a:solidFill>
                  <a:schemeClr val="tx1"/>
                </a:solidFill>
              </a:rPr>
              <a:t>  </a:t>
            </a:r>
            <a:r>
              <a:rPr lang="en-US" altLang="en-US" sz="1400" dirty="0" err="1" smtClean="0">
                <a:solidFill>
                  <a:schemeClr val="tx1"/>
                </a:solidFill>
              </a:rPr>
              <a:t>transparan</a:t>
            </a:r>
            <a:r>
              <a:rPr lang="en-US" altLang="en-US" sz="1400" dirty="0">
                <a:solidFill>
                  <a:schemeClr val="tx1"/>
                </a:solidFill>
              </a:rPr>
              <a:t>, </a:t>
            </a:r>
            <a:r>
              <a:rPr lang="en-US" altLang="en-US" sz="1400" dirty="0" err="1">
                <a:solidFill>
                  <a:schemeClr val="tx1"/>
                </a:solidFill>
              </a:rPr>
              <a:t>hal</a:t>
            </a:r>
            <a:r>
              <a:rPr lang="en-US" altLang="en-US" sz="1400" dirty="0">
                <a:solidFill>
                  <a:schemeClr val="tx1"/>
                </a:solidFill>
              </a:rPr>
              <a:t> </a:t>
            </a:r>
            <a:r>
              <a:rPr lang="en-US" altLang="en-US" sz="1400" dirty="0" err="1">
                <a:solidFill>
                  <a:schemeClr val="tx1"/>
                </a:solidFill>
              </a:rPr>
              <a:t>ini</a:t>
            </a:r>
            <a:r>
              <a:rPr lang="en-US" altLang="en-US" sz="1400" dirty="0">
                <a:solidFill>
                  <a:schemeClr val="tx1"/>
                </a:solidFill>
              </a:rPr>
              <a:t> </a:t>
            </a:r>
            <a:r>
              <a:rPr lang="en-US" altLang="en-US" sz="1400" dirty="0" err="1">
                <a:solidFill>
                  <a:schemeClr val="tx1"/>
                </a:solidFill>
              </a:rPr>
              <a:t>merupakan</a:t>
            </a:r>
            <a:r>
              <a:rPr lang="en-US" altLang="en-US" sz="1400" dirty="0">
                <a:solidFill>
                  <a:schemeClr val="tx1"/>
                </a:solidFill>
              </a:rPr>
              <a:t> </a:t>
            </a:r>
            <a:r>
              <a:rPr lang="en-US" altLang="en-US" sz="1400" dirty="0" err="1">
                <a:solidFill>
                  <a:schemeClr val="tx1"/>
                </a:solidFill>
              </a:rPr>
              <a:t>citra</a:t>
            </a:r>
            <a:r>
              <a:rPr lang="en-US" altLang="en-US" sz="1400" dirty="0">
                <a:solidFill>
                  <a:schemeClr val="tx1"/>
                </a:solidFill>
              </a:rPr>
              <a:t> </a:t>
            </a:r>
            <a:r>
              <a:rPr lang="en-US" altLang="en-US" sz="1400" dirty="0" err="1">
                <a:solidFill>
                  <a:schemeClr val="tx1"/>
                </a:solidFill>
              </a:rPr>
              <a:t>positif</a:t>
            </a:r>
            <a:r>
              <a:rPr lang="en-US" altLang="en-US" sz="1400" dirty="0">
                <a:solidFill>
                  <a:schemeClr val="tx1"/>
                </a:solidFill>
              </a:rPr>
              <a:t> yang </a:t>
            </a:r>
            <a:r>
              <a:rPr lang="en-US" altLang="en-US" sz="1400" dirty="0" err="1">
                <a:solidFill>
                  <a:schemeClr val="tx1"/>
                </a:solidFill>
              </a:rPr>
              <a:t>bisa</a:t>
            </a:r>
            <a:r>
              <a:rPr lang="en-US" altLang="en-US" sz="1400" dirty="0">
                <a:solidFill>
                  <a:schemeClr val="tx1"/>
                </a:solidFill>
              </a:rPr>
              <a:t>  </a:t>
            </a:r>
            <a:r>
              <a:rPr lang="en-US" altLang="en-US" sz="1400" dirty="0" err="1" smtClean="0">
                <a:solidFill>
                  <a:schemeClr val="tx1"/>
                </a:solidFill>
              </a:rPr>
              <a:t>menarik</a:t>
            </a:r>
            <a:r>
              <a:rPr lang="en-US" altLang="en-US" sz="1400" dirty="0" smtClean="0">
                <a:solidFill>
                  <a:schemeClr val="tx1"/>
                </a:solidFill>
              </a:rPr>
              <a:t> </a:t>
            </a:r>
            <a:r>
              <a:rPr lang="en-US" altLang="en-US" sz="1400" dirty="0" err="1">
                <a:solidFill>
                  <a:schemeClr val="tx1"/>
                </a:solidFill>
              </a:rPr>
              <a:t>masyarakat</a:t>
            </a:r>
            <a:r>
              <a:rPr lang="en-US" altLang="en-US" sz="1400" dirty="0">
                <a:solidFill>
                  <a:schemeClr val="tx1"/>
                </a:solidFill>
              </a:rPr>
              <a:t> </a:t>
            </a:r>
            <a:r>
              <a:rPr lang="en-US" altLang="en-US" sz="1400" dirty="0" err="1">
                <a:solidFill>
                  <a:schemeClr val="tx1"/>
                </a:solidFill>
              </a:rPr>
              <a:t>menggunakan</a:t>
            </a:r>
            <a:r>
              <a:rPr lang="en-US" altLang="en-US" sz="1400" dirty="0">
                <a:solidFill>
                  <a:schemeClr val="tx1"/>
                </a:solidFill>
              </a:rPr>
              <a:t> </a:t>
            </a:r>
            <a:r>
              <a:rPr lang="en-US" altLang="en-US" sz="1400" dirty="0" err="1">
                <a:solidFill>
                  <a:schemeClr val="tx1"/>
                </a:solidFill>
              </a:rPr>
              <a:t>Asuransi</a:t>
            </a:r>
            <a:r>
              <a:rPr lang="en-US" altLang="en-US" sz="1400" dirty="0">
                <a:solidFill>
                  <a:schemeClr val="tx1"/>
                </a:solidFill>
              </a:rPr>
              <a:t> </a:t>
            </a:r>
            <a:r>
              <a:rPr lang="en-US" altLang="en-US" sz="1400" dirty="0" err="1">
                <a:solidFill>
                  <a:schemeClr val="tx1"/>
                </a:solidFill>
              </a:rPr>
              <a:t>syariah</a:t>
            </a:r>
            <a:endParaRPr lang="en-GB" altLang="en-US" sz="1600" dirty="0">
              <a:solidFill>
                <a:schemeClr val="tx1"/>
              </a:solidFill>
            </a:endParaRPr>
          </a:p>
        </p:txBody>
      </p:sp>
      <p:pic>
        <p:nvPicPr>
          <p:cNvPr id="27655"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2" y="2432029"/>
            <a:ext cx="1703387" cy="113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463" y="3720602"/>
            <a:ext cx="16795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ectangle 6"/>
          <p:cNvSpPr>
            <a:spLocks noChangeArrowheads="1"/>
          </p:cNvSpPr>
          <p:nvPr/>
        </p:nvSpPr>
        <p:spPr bwMode="auto">
          <a:xfrm>
            <a:off x="2478880" y="5231108"/>
            <a:ext cx="6108700" cy="984885"/>
          </a:xfrm>
          <a:prstGeom prst="rect">
            <a:avLst/>
          </a:prstGeom>
          <a:noFill/>
          <a:ln w="19050">
            <a:solidFill>
              <a:schemeClr val="tx1">
                <a:lumMod val="50000"/>
                <a:lumOff val="50000"/>
              </a:scheme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SzTx/>
              <a:buFontTx/>
              <a:buNone/>
            </a:pPr>
            <a:r>
              <a:rPr lang="en-GB" altLang="en-US" sz="1600" b="1" dirty="0" err="1" smtClean="0">
                <a:solidFill>
                  <a:schemeClr val="tx1"/>
                </a:solidFill>
              </a:rPr>
              <a:t>Meningkatnya</a:t>
            </a:r>
            <a:r>
              <a:rPr lang="en-GB" altLang="en-US" sz="1600" b="1" dirty="0" smtClean="0">
                <a:solidFill>
                  <a:schemeClr val="tx1"/>
                </a:solidFill>
              </a:rPr>
              <a:t> </a:t>
            </a:r>
            <a:r>
              <a:rPr lang="en-GB" altLang="en-US" sz="1600" b="1" dirty="0" err="1">
                <a:solidFill>
                  <a:schemeClr val="tx1"/>
                </a:solidFill>
              </a:rPr>
              <a:t>Kelas</a:t>
            </a:r>
            <a:r>
              <a:rPr lang="en-GB" altLang="en-US" sz="1600" b="1" dirty="0">
                <a:solidFill>
                  <a:schemeClr val="tx1"/>
                </a:solidFill>
              </a:rPr>
              <a:t> </a:t>
            </a:r>
            <a:r>
              <a:rPr lang="en-GB" altLang="en-US" sz="1600" b="1" dirty="0" err="1" smtClean="0">
                <a:solidFill>
                  <a:schemeClr val="tx1"/>
                </a:solidFill>
              </a:rPr>
              <a:t>Menengah</a:t>
            </a:r>
            <a:endParaRPr lang="en-GB" altLang="en-US" sz="1600" b="1" dirty="0">
              <a:solidFill>
                <a:schemeClr val="tx1"/>
              </a:solidFill>
            </a:endParaRPr>
          </a:p>
          <a:p>
            <a:pPr>
              <a:lnSpc>
                <a:spcPct val="100000"/>
              </a:lnSpc>
              <a:spcBef>
                <a:spcPct val="0"/>
              </a:spcBef>
              <a:spcAft>
                <a:spcPct val="0"/>
              </a:spcAft>
              <a:buClrTx/>
              <a:buSzTx/>
              <a:buFontTx/>
              <a:buNone/>
            </a:pPr>
            <a:r>
              <a:rPr lang="en-GB" altLang="en-US" sz="1400" dirty="0" smtClean="0">
                <a:solidFill>
                  <a:schemeClr val="tx1"/>
                </a:solidFill>
              </a:rPr>
              <a:t>Boston </a:t>
            </a:r>
            <a:r>
              <a:rPr lang="en-GB" altLang="en-US" sz="1400" dirty="0">
                <a:solidFill>
                  <a:schemeClr val="tx1"/>
                </a:solidFill>
              </a:rPr>
              <a:t>Consulting Group data </a:t>
            </a:r>
            <a:r>
              <a:rPr lang="en-GB" altLang="en-US" sz="1400" dirty="0" err="1">
                <a:solidFill>
                  <a:schemeClr val="tx1"/>
                </a:solidFill>
              </a:rPr>
              <a:t>memperlihatkan</a:t>
            </a:r>
            <a:r>
              <a:rPr lang="en-GB" altLang="en-US" sz="1400" dirty="0">
                <a:solidFill>
                  <a:schemeClr val="tx1"/>
                </a:solidFill>
              </a:rPr>
              <a:t> </a:t>
            </a:r>
            <a:r>
              <a:rPr lang="en-GB" altLang="en-US" sz="1400" dirty="0" err="1">
                <a:solidFill>
                  <a:schemeClr val="tx1"/>
                </a:solidFill>
              </a:rPr>
              <a:t>kelas</a:t>
            </a:r>
            <a:r>
              <a:rPr lang="en-GB" altLang="en-US" sz="1400" dirty="0">
                <a:solidFill>
                  <a:schemeClr val="tx1"/>
                </a:solidFill>
              </a:rPr>
              <a:t> </a:t>
            </a:r>
            <a:r>
              <a:rPr lang="en-GB" altLang="en-US" sz="1400" dirty="0" err="1" smtClean="0">
                <a:solidFill>
                  <a:schemeClr val="tx1"/>
                </a:solidFill>
              </a:rPr>
              <a:t>menengah</a:t>
            </a:r>
            <a:r>
              <a:rPr lang="en-GB" altLang="en-US" sz="1400" dirty="0">
                <a:solidFill>
                  <a:schemeClr val="tx1"/>
                </a:solidFill>
              </a:rPr>
              <a:t> </a:t>
            </a:r>
            <a:r>
              <a:rPr lang="en-GB" altLang="en-US" sz="1400" dirty="0" smtClean="0">
                <a:solidFill>
                  <a:schemeClr val="tx1"/>
                </a:solidFill>
              </a:rPr>
              <a:t>Indonesia </a:t>
            </a:r>
            <a:r>
              <a:rPr lang="en-GB" altLang="en-US" sz="1400" dirty="0" err="1">
                <a:solidFill>
                  <a:schemeClr val="tx1"/>
                </a:solidFill>
              </a:rPr>
              <a:t>dalam</a:t>
            </a:r>
            <a:r>
              <a:rPr lang="en-GB" altLang="en-US" sz="1400" dirty="0">
                <a:solidFill>
                  <a:schemeClr val="tx1"/>
                </a:solidFill>
              </a:rPr>
              <a:t> </a:t>
            </a:r>
            <a:r>
              <a:rPr lang="en-GB" altLang="en-US" sz="1400" dirty="0" err="1">
                <a:solidFill>
                  <a:schemeClr val="tx1"/>
                </a:solidFill>
              </a:rPr>
              <a:t>tahun</a:t>
            </a:r>
            <a:r>
              <a:rPr lang="en-GB" altLang="en-US" sz="1400" dirty="0">
                <a:solidFill>
                  <a:schemeClr val="tx1"/>
                </a:solidFill>
              </a:rPr>
              <a:t> 2020 </a:t>
            </a:r>
            <a:r>
              <a:rPr lang="en-GB" altLang="en-US" sz="1400" dirty="0" err="1">
                <a:solidFill>
                  <a:schemeClr val="tx1"/>
                </a:solidFill>
              </a:rPr>
              <a:t>diproyeksikan</a:t>
            </a:r>
            <a:r>
              <a:rPr lang="en-GB" altLang="en-US" sz="1400" dirty="0">
                <a:solidFill>
                  <a:schemeClr val="tx1"/>
                </a:solidFill>
              </a:rPr>
              <a:t> </a:t>
            </a:r>
            <a:r>
              <a:rPr lang="en-GB" altLang="en-US" sz="1400" dirty="0" err="1">
                <a:solidFill>
                  <a:schemeClr val="tx1"/>
                </a:solidFill>
              </a:rPr>
              <a:t>akan</a:t>
            </a:r>
            <a:r>
              <a:rPr lang="en-GB" altLang="en-US" sz="1400" dirty="0">
                <a:solidFill>
                  <a:schemeClr val="tx1"/>
                </a:solidFill>
              </a:rPr>
              <a:t> </a:t>
            </a:r>
            <a:r>
              <a:rPr lang="en-GB" altLang="en-US" sz="1400" dirty="0" err="1">
                <a:solidFill>
                  <a:schemeClr val="tx1"/>
                </a:solidFill>
              </a:rPr>
              <a:t>mencapai</a:t>
            </a:r>
            <a:r>
              <a:rPr lang="en-GB" altLang="en-US" sz="1400" dirty="0">
                <a:solidFill>
                  <a:schemeClr val="tx1"/>
                </a:solidFill>
              </a:rPr>
              <a:t> 141 </a:t>
            </a:r>
            <a:r>
              <a:rPr lang="en-GB" altLang="en-US" sz="1400" dirty="0" err="1" smtClean="0">
                <a:solidFill>
                  <a:schemeClr val="tx1"/>
                </a:solidFill>
              </a:rPr>
              <a:t>juta</a:t>
            </a:r>
            <a:r>
              <a:rPr lang="en-GB" altLang="en-US" sz="1400" dirty="0" smtClean="0">
                <a:solidFill>
                  <a:schemeClr val="tx1"/>
                </a:solidFill>
              </a:rPr>
              <a:t> </a:t>
            </a:r>
            <a:r>
              <a:rPr lang="en-GB" altLang="en-US" sz="1400" dirty="0">
                <a:solidFill>
                  <a:schemeClr val="tx1"/>
                </a:solidFill>
              </a:rPr>
              <a:t>orang, </a:t>
            </a:r>
            <a:r>
              <a:rPr lang="en-GB" altLang="en-US" sz="1400" dirty="0" err="1">
                <a:solidFill>
                  <a:schemeClr val="tx1"/>
                </a:solidFill>
              </a:rPr>
              <a:t>atau</a:t>
            </a:r>
            <a:r>
              <a:rPr lang="en-GB" altLang="en-US" sz="1400" dirty="0">
                <a:solidFill>
                  <a:schemeClr val="tx1"/>
                </a:solidFill>
              </a:rPr>
              <a:t> </a:t>
            </a:r>
            <a:r>
              <a:rPr lang="en-GB" altLang="en-US" sz="1400" dirty="0" err="1">
                <a:solidFill>
                  <a:schemeClr val="tx1"/>
                </a:solidFill>
              </a:rPr>
              <a:t>dua</a:t>
            </a:r>
            <a:r>
              <a:rPr lang="en-GB" altLang="en-US" sz="1400" dirty="0">
                <a:solidFill>
                  <a:schemeClr val="tx1"/>
                </a:solidFill>
              </a:rPr>
              <a:t> kali </a:t>
            </a:r>
            <a:r>
              <a:rPr lang="en-GB" altLang="en-US" sz="1400" dirty="0" err="1">
                <a:solidFill>
                  <a:schemeClr val="tx1"/>
                </a:solidFill>
              </a:rPr>
              <a:t>lipat</a:t>
            </a:r>
            <a:r>
              <a:rPr lang="en-GB" altLang="en-US" sz="1400" dirty="0">
                <a:solidFill>
                  <a:schemeClr val="tx1"/>
                </a:solidFill>
              </a:rPr>
              <a:t> </a:t>
            </a:r>
            <a:r>
              <a:rPr lang="en-GB" altLang="en-US" sz="1400" dirty="0" err="1">
                <a:solidFill>
                  <a:schemeClr val="tx1"/>
                </a:solidFill>
              </a:rPr>
              <a:t>dari</a:t>
            </a:r>
            <a:r>
              <a:rPr lang="en-GB" altLang="en-US" sz="1400" dirty="0">
                <a:solidFill>
                  <a:schemeClr val="tx1"/>
                </a:solidFill>
              </a:rPr>
              <a:t> data </a:t>
            </a:r>
            <a:r>
              <a:rPr lang="en-GB" altLang="en-US" sz="1400" dirty="0" err="1">
                <a:solidFill>
                  <a:schemeClr val="tx1"/>
                </a:solidFill>
              </a:rPr>
              <a:t>tahun</a:t>
            </a:r>
            <a:r>
              <a:rPr lang="en-GB" altLang="en-US" sz="1400" dirty="0">
                <a:solidFill>
                  <a:schemeClr val="tx1"/>
                </a:solidFill>
              </a:rPr>
              <a:t> 2012 </a:t>
            </a:r>
            <a:r>
              <a:rPr lang="en-GB" altLang="en-US" sz="1400" dirty="0" smtClean="0">
                <a:solidFill>
                  <a:schemeClr val="tx1"/>
                </a:solidFill>
              </a:rPr>
              <a:t>yang  </a:t>
            </a:r>
            <a:r>
              <a:rPr lang="en-GB" altLang="en-US" sz="1400" dirty="0" err="1">
                <a:solidFill>
                  <a:schemeClr val="tx1"/>
                </a:solidFill>
              </a:rPr>
              <a:t>mencapai</a:t>
            </a:r>
            <a:r>
              <a:rPr lang="en-GB" altLang="en-US" sz="1400" dirty="0">
                <a:solidFill>
                  <a:schemeClr val="tx1"/>
                </a:solidFill>
              </a:rPr>
              <a:t> 74 </a:t>
            </a:r>
            <a:r>
              <a:rPr lang="en-GB" altLang="en-US" sz="1400" dirty="0" err="1">
                <a:solidFill>
                  <a:schemeClr val="tx1"/>
                </a:solidFill>
              </a:rPr>
              <a:t>juta</a:t>
            </a:r>
            <a:r>
              <a:rPr lang="en-GB" altLang="en-US" sz="1400" dirty="0">
                <a:solidFill>
                  <a:schemeClr val="tx1"/>
                </a:solidFill>
              </a:rPr>
              <a:t> </a:t>
            </a:r>
            <a:r>
              <a:rPr lang="en-GB" altLang="en-US" sz="1400" dirty="0" err="1">
                <a:solidFill>
                  <a:schemeClr val="tx1"/>
                </a:solidFill>
              </a:rPr>
              <a:t>jiwa</a:t>
            </a:r>
            <a:r>
              <a:rPr lang="en-GB" altLang="en-US" sz="1400" dirty="0">
                <a:solidFill>
                  <a:schemeClr val="tx1"/>
                </a:solidFill>
              </a:rPr>
              <a:t>.</a:t>
            </a:r>
          </a:p>
        </p:txBody>
      </p:sp>
      <p:sp>
        <p:nvSpPr>
          <p:cNvPr id="13" name="Rectangle 12"/>
          <p:cNvSpPr/>
          <p:nvPr/>
        </p:nvSpPr>
        <p:spPr>
          <a:xfrm>
            <a:off x="2415776" y="3667718"/>
            <a:ext cx="6150770" cy="1261884"/>
          </a:xfrm>
          <a:prstGeom prst="rect">
            <a:avLst/>
          </a:prstGeom>
          <a:ln w="19050">
            <a:solidFill>
              <a:srgbClr val="0070C0"/>
            </a:solidFill>
            <a:prstDash val="sysDash"/>
          </a:ln>
        </p:spPr>
        <p:txBody>
          <a:bodyPr wrap="square">
            <a:spAutoFit/>
          </a:bodyPr>
          <a:lstStyle/>
          <a:p>
            <a:pPr>
              <a:defRPr/>
            </a:pPr>
            <a:r>
              <a:rPr lang="en-GB" sz="1600" b="1" dirty="0" smtClean="0">
                <a:solidFill>
                  <a:srgbClr val="000000"/>
                </a:solidFill>
                <a:latin typeface="Calibri" panose="020F0502020204030204" pitchFamily="34" charset="0"/>
                <a:cs typeface="Arial" panose="020B0604020202020204" pitchFamily="34" charset="0"/>
              </a:rPr>
              <a:t>Market share </a:t>
            </a:r>
            <a:r>
              <a:rPr lang="en-GB" sz="1600" b="1" dirty="0" err="1" smtClean="0">
                <a:solidFill>
                  <a:srgbClr val="000000"/>
                </a:solidFill>
                <a:latin typeface="Calibri" panose="020F0502020204030204" pitchFamily="34" charset="0"/>
                <a:cs typeface="Arial" panose="020B0604020202020204" pitchFamily="34" charset="0"/>
              </a:rPr>
              <a:t>asuransi</a:t>
            </a:r>
            <a:r>
              <a:rPr lang="en-GB" sz="1600" b="1" dirty="0" smtClean="0">
                <a:solidFill>
                  <a:srgbClr val="000000"/>
                </a:solidFill>
                <a:latin typeface="Calibri" panose="020F0502020204030204" pitchFamily="34" charset="0"/>
                <a:cs typeface="Arial" panose="020B0604020202020204" pitchFamily="34" charset="0"/>
              </a:rPr>
              <a:t> </a:t>
            </a:r>
            <a:r>
              <a:rPr lang="en-GB" sz="1600" b="1" dirty="0" err="1" smtClean="0">
                <a:solidFill>
                  <a:srgbClr val="000000"/>
                </a:solidFill>
                <a:latin typeface="Calibri" panose="020F0502020204030204" pitchFamily="34" charset="0"/>
                <a:cs typeface="Arial" panose="020B0604020202020204" pitchFamily="34" charset="0"/>
              </a:rPr>
              <a:t>syariah</a:t>
            </a:r>
            <a:r>
              <a:rPr lang="en-GB" sz="1600" b="1" dirty="0" smtClean="0">
                <a:solidFill>
                  <a:srgbClr val="000000"/>
                </a:solidFill>
                <a:latin typeface="Calibri" panose="020F0502020204030204" pitchFamily="34" charset="0"/>
                <a:cs typeface="Arial" panose="020B0604020202020204" pitchFamily="34" charset="0"/>
              </a:rPr>
              <a:t> </a:t>
            </a:r>
            <a:r>
              <a:rPr lang="en-GB" sz="1600" b="1" dirty="0" err="1" smtClean="0">
                <a:solidFill>
                  <a:srgbClr val="000000"/>
                </a:solidFill>
                <a:latin typeface="Calibri" panose="020F0502020204030204" pitchFamily="34" charset="0"/>
                <a:cs typeface="Arial" panose="020B0604020202020204" pitchFamily="34" charset="0"/>
              </a:rPr>
              <a:t>masih</a:t>
            </a:r>
            <a:r>
              <a:rPr lang="en-GB" sz="1600" b="1" dirty="0" smtClean="0">
                <a:solidFill>
                  <a:srgbClr val="000000"/>
                </a:solidFill>
                <a:latin typeface="Calibri" panose="020F0502020204030204" pitchFamily="34" charset="0"/>
                <a:cs typeface="Arial" panose="020B0604020202020204" pitchFamily="34" charset="0"/>
              </a:rPr>
              <a:t> </a:t>
            </a:r>
            <a:r>
              <a:rPr lang="en-GB" sz="1600" b="1" dirty="0" err="1" smtClean="0">
                <a:solidFill>
                  <a:srgbClr val="000000"/>
                </a:solidFill>
                <a:latin typeface="Calibri" panose="020F0502020204030204" pitchFamily="34" charset="0"/>
                <a:cs typeface="Arial" panose="020B0604020202020204" pitchFamily="34" charset="0"/>
              </a:rPr>
              <a:t>kecil</a:t>
            </a:r>
            <a:r>
              <a:rPr lang="en-GB" sz="1600" b="1" dirty="0" smtClean="0">
                <a:solidFill>
                  <a:srgbClr val="000000"/>
                </a:solidFill>
                <a:latin typeface="Calibri" panose="020F0502020204030204" pitchFamily="34" charset="0"/>
                <a:cs typeface="Arial" panose="020B0604020202020204" pitchFamily="34" charset="0"/>
              </a:rPr>
              <a:t> </a:t>
            </a:r>
            <a:r>
              <a:rPr lang="en-GB" sz="1600" b="1" dirty="0" err="1" smtClean="0">
                <a:solidFill>
                  <a:srgbClr val="000000"/>
                </a:solidFill>
                <a:latin typeface="Calibri" panose="020F0502020204030204" pitchFamily="34" charset="0"/>
                <a:cs typeface="Arial" panose="020B0604020202020204" pitchFamily="34" charset="0"/>
              </a:rPr>
              <a:t>dan</a:t>
            </a:r>
            <a:r>
              <a:rPr lang="en-GB" sz="1600" b="1" dirty="0" smtClean="0">
                <a:solidFill>
                  <a:srgbClr val="000000"/>
                </a:solidFill>
                <a:latin typeface="Calibri" panose="020F0502020204030204" pitchFamily="34" charset="0"/>
                <a:cs typeface="Arial" panose="020B0604020202020204" pitchFamily="34" charset="0"/>
              </a:rPr>
              <a:t> </a:t>
            </a:r>
            <a:r>
              <a:rPr lang="en-GB" sz="1600" b="1" dirty="0" err="1" smtClean="0">
                <a:solidFill>
                  <a:srgbClr val="000000"/>
                </a:solidFill>
                <a:latin typeface="Calibri" panose="020F0502020204030204" pitchFamily="34" charset="0"/>
                <a:cs typeface="Arial" panose="020B0604020202020204" pitchFamily="34" charset="0"/>
              </a:rPr>
              <a:t>penetrasi</a:t>
            </a:r>
            <a:r>
              <a:rPr lang="en-GB" sz="1600" b="1" dirty="0" smtClean="0">
                <a:solidFill>
                  <a:srgbClr val="000000"/>
                </a:solidFill>
                <a:latin typeface="Calibri" panose="020F0502020204030204" pitchFamily="34" charset="0"/>
                <a:cs typeface="Arial" panose="020B0604020202020204" pitchFamily="34" charset="0"/>
              </a:rPr>
              <a:t> </a:t>
            </a:r>
            <a:r>
              <a:rPr lang="en-GB" sz="1600" b="1" dirty="0" err="1">
                <a:solidFill>
                  <a:srgbClr val="000000"/>
                </a:solidFill>
                <a:latin typeface="Calibri" panose="020F0502020204030204" pitchFamily="34" charset="0"/>
                <a:cs typeface="Arial" panose="020B0604020202020204" pitchFamily="34" charset="0"/>
              </a:rPr>
              <a:t>a</a:t>
            </a:r>
            <a:r>
              <a:rPr lang="en-GB" sz="1600" b="1" dirty="0" err="1" smtClean="0">
                <a:solidFill>
                  <a:srgbClr val="000000"/>
                </a:solidFill>
                <a:latin typeface="Calibri" panose="020F0502020204030204" pitchFamily="34" charset="0"/>
                <a:cs typeface="Arial" panose="020B0604020202020204" pitchFamily="34" charset="0"/>
              </a:rPr>
              <a:t>suransi</a:t>
            </a:r>
            <a:r>
              <a:rPr lang="en-GB" sz="1600" b="1" dirty="0" smtClean="0">
                <a:solidFill>
                  <a:srgbClr val="000000"/>
                </a:solidFill>
                <a:latin typeface="Calibri" panose="020F0502020204030204" pitchFamily="34" charset="0"/>
                <a:cs typeface="Arial" panose="020B0604020202020204" pitchFamily="34" charset="0"/>
              </a:rPr>
              <a:t> </a:t>
            </a:r>
            <a:r>
              <a:rPr lang="en-GB" sz="1600" b="1" dirty="0" err="1">
                <a:solidFill>
                  <a:srgbClr val="000000"/>
                </a:solidFill>
                <a:latin typeface="Calibri" panose="020F0502020204030204" pitchFamily="34" charset="0"/>
                <a:cs typeface="Arial" panose="020B0604020202020204" pitchFamily="34" charset="0"/>
              </a:rPr>
              <a:t>s</a:t>
            </a:r>
            <a:r>
              <a:rPr lang="en-GB" sz="1600" b="1" dirty="0" err="1" smtClean="0">
                <a:solidFill>
                  <a:srgbClr val="000000"/>
                </a:solidFill>
                <a:latin typeface="Calibri" panose="020F0502020204030204" pitchFamily="34" charset="0"/>
                <a:cs typeface="Arial" panose="020B0604020202020204" pitchFamily="34" charset="0"/>
              </a:rPr>
              <a:t>yariah</a:t>
            </a:r>
            <a:r>
              <a:rPr lang="en-GB" sz="1600" b="1" dirty="0" smtClean="0">
                <a:solidFill>
                  <a:srgbClr val="000000"/>
                </a:solidFill>
                <a:latin typeface="Calibri" panose="020F0502020204030204" pitchFamily="34" charset="0"/>
                <a:cs typeface="Arial" panose="020B0604020202020204" pitchFamily="34" charset="0"/>
              </a:rPr>
              <a:t> </a:t>
            </a:r>
            <a:r>
              <a:rPr lang="en-GB" sz="1600" b="1" dirty="0" err="1">
                <a:solidFill>
                  <a:srgbClr val="000000"/>
                </a:solidFill>
                <a:latin typeface="Calibri" panose="020F0502020204030204" pitchFamily="34" charset="0"/>
                <a:cs typeface="Arial" panose="020B0604020202020204" pitchFamily="34" charset="0"/>
              </a:rPr>
              <a:t>masih</a:t>
            </a:r>
            <a:r>
              <a:rPr lang="en-GB" sz="1600" b="1" dirty="0">
                <a:solidFill>
                  <a:srgbClr val="000000"/>
                </a:solidFill>
                <a:latin typeface="Calibri" panose="020F0502020204030204" pitchFamily="34" charset="0"/>
                <a:cs typeface="Arial" panose="020B0604020202020204" pitchFamily="34" charset="0"/>
              </a:rPr>
              <a:t> </a:t>
            </a:r>
            <a:r>
              <a:rPr lang="en-GB" sz="1600" b="1" dirty="0" err="1" smtClean="0">
                <a:solidFill>
                  <a:srgbClr val="000000"/>
                </a:solidFill>
                <a:latin typeface="Calibri" panose="020F0502020204030204" pitchFamily="34" charset="0"/>
                <a:cs typeface="Arial" panose="020B0604020202020204" pitchFamily="34" charset="0"/>
              </a:rPr>
              <a:t>rendah</a:t>
            </a:r>
            <a:endParaRPr lang="en-GB" sz="1600" b="1" dirty="0" smtClean="0">
              <a:solidFill>
                <a:srgbClr val="000000"/>
              </a:solidFill>
              <a:latin typeface="Calibri" panose="020F0502020204030204" pitchFamily="34" charset="0"/>
              <a:cs typeface="Arial" panose="020B0604020202020204" pitchFamily="34" charset="0"/>
            </a:endParaRPr>
          </a:p>
          <a:p>
            <a:pPr>
              <a:defRPr/>
            </a:pPr>
            <a:r>
              <a:rPr lang="en-GB" sz="1600" dirty="0" smtClean="0">
                <a:solidFill>
                  <a:srgbClr val="000000"/>
                </a:solidFill>
                <a:latin typeface="Calibri" panose="020F0502020204030204" pitchFamily="34" charset="0"/>
                <a:cs typeface="Arial" panose="020B0604020202020204" pitchFamily="34" charset="0"/>
              </a:rPr>
              <a:t> </a:t>
            </a:r>
            <a:r>
              <a:rPr lang="en-GB" sz="1400" dirty="0" smtClean="0">
                <a:solidFill>
                  <a:srgbClr val="000000"/>
                </a:solidFill>
                <a:latin typeface="Calibri" panose="020F0502020204030204" pitchFamily="34" charset="0"/>
                <a:cs typeface="Arial" panose="020B0604020202020204" pitchFamily="34" charset="0"/>
              </a:rPr>
              <a:t>Market share </a:t>
            </a:r>
            <a:r>
              <a:rPr lang="en-GB" sz="1400" dirty="0" err="1" smtClean="0">
                <a:solidFill>
                  <a:srgbClr val="000000"/>
                </a:solidFill>
                <a:latin typeface="Calibri" panose="020F0502020204030204" pitchFamily="34" charset="0"/>
                <a:cs typeface="Arial" panose="020B0604020202020204" pitchFamily="34" charset="0"/>
              </a:rPr>
              <a:t>asuransi</a:t>
            </a:r>
            <a:r>
              <a:rPr lang="en-GB" sz="1400" dirty="0" smtClean="0">
                <a:solidFill>
                  <a:srgbClr val="000000"/>
                </a:solidFill>
                <a:latin typeface="Calibri" panose="020F0502020204030204" pitchFamily="34" charset="0"/>
                <a:cs typeface="Arial" panose="020B0604020202020204" pitchFamily="34" charset="0"/>
              </a:rPr>
              <a:t> </a:t>
            </a:r>
            <a:r>
              <a:rPr lang="en-GB" sz="1400" dirty="0" err="1" smtClean="0">
                <a:solidFill>
                  <a:srgbClr val="000000"/>
                </a:solidFill>
                <a:latin typeface="Calibri" panose="020F0502020204030204" pitchFamily="34" charset="0"/>
                <a:cs typeface="Arial" panose="020B0604020202020204" pitchFamily="34" charset="0"/>
              </a:rPr>
              <a:t>syariah</a:t>
            </a:r>
            <a:r>
              <a:rPr lang="en-GB" sz="1400" dirty="0" smtClean="0">
                <a:solidFill>
                  <a:srgbClr val="000000"/>
                </a:solidFill>
                <a:latin typeface="Calibri" panose="020F0502020204030204" pitchFamily="34" charset="0"/>
                <a:cs typeface="Arial" panose="020B0604020202020204" pitchFamily="34" charset="0"/>
              </a:rPr>
              <a:t> </a:t>
            </a:r>
            <a:r>
              <a:rPr lang="en-GB" sz="1400" dirty="0" err="1" smtClean="0">
                <a:solidFill>
                  <a:srgbClr val="000000"/>
                </a:solidFill>
                <a:latin typeface="Calibri" panose="020F0502020204030204" pitchFamily="34" charset="0"/>
                <a:cs typeface="Arial" panose="020B0604020202020204" pitchFamily="34" charset="0"/>
              </a:rPr>
              <a:t>sebesar</a:t>
            </a:r>
            <a:r>
              <a:rPr lang="en-GB" sz="1400" dirty="0" smtClean="0">
                <a:solidFill>
                  <a:srgbClr val="000000"/>
                </a:solidFill>
                <a:latin typeface="Calibri" panose="020F0502020204030204" pitchFamily="34" charset="0"/>
                <a:cs typeface="Arial" panose="020B0604020202020204" pitchFamily="34" charset="0"/>
              </a:rPr>
              <a:t> 6% </a:t>
            </a:r>
            <a:r>
              <a:rPr lang="en-GB" sz="1400" dirty="0" err="1" smtClean="0">
                <a:solidFill>
                  <a:srgbClr val="000000"/>
                </a:solidFill>
                <a:latin typeface="Calibri" panose="020F0502020204030204" pitchFamily="34" charset="0"/>
                <a:cs typeface="Arial" panose="020B0604020202020204" pitchFamily="34" charset="0"/>
              </a:rPr>
              <a:t>dari</a:t>
            </a:r>
            <a:r>
              <a:rPr lang="en-GB" sz="1400" dirty="0" smtClean="0">
                <a:solidFill>
                  <a:srgbClr val="000000"/>
                </a:solidFill>
                <a:latin typeface="Calibri" panose="020F0502020204030204" pitchFamily="34" charset="0"/>
                <a:cs typeface="Arial" panose="020B0604020202020204" pitchFamily="34" charset="0"/>
              </a:rPr>
              <a:t> total </a:t>
            </a:r>
            <a:r>
              <a:rPr lang="en-GB" sz="1400" dirty="0" err="1" smtClean="0">
                <a:solidFill>
                  <a:srgbClr val="000000"/>
                </a:solidFill>
                <a:latin typeface="Calibri" panose="020F0502020204030204" pitchFamily="34" charset="0"/>
                <a:cs typeface="Arial" panose="020B0604020202020204" pitchFamily="34" charset="0"/>
              </a:rPr>
              <a:t>industri</a:t>
            </a:r>
            <a:r>
              <a:rPr lang="en-GB" sz="1400" dirty="0" smtClean="0">
                <a:solidFill>
                  <a:srgbClr val="000000"/>
                </a:solidFill>
                <a:latin typeface="Calibri" panose="020F0502020204030204" pitchFamily="34" charset="0"/>
                <a:cs typeface="Arial" panose="020B0604020202020204" pitchFamily="34" charset="0"/>
              </a:rPr>
              <a:t> </a:t>
            </a:r>
            <a:r>
              <a:rPr lang="en-GB" sz="1400" dirty="0" err="1" smtClean="0">
                <a:solidFill>
                  <a:srgbClr val="000000"/>
                </a:solidFill>
                <a:latin typeface="Calibri" panose="020F0502020204030204" pitchFamily="34" charset="0"/>
                <a:cs typeface="Arial" panose="020B0604020202020204" pitchFamily="34" charset="0"/>
              </a:rPr>
              <a:t>asuransi</a:t>
            </a:r>
            <a:r>
              <a:rPr lang="en-GB" sz="1400" dirty="0" smtClean="0">
                <a:solidFill>
                  <a:srgbClr val="000000"/>
                </a:solidFill>
                <a:latin typeface="Calibri" panose="020F0502020204030204" pitchFamily="34" charset="0"/>
                <a:cs typeface="Arial" panose="020B0604020202020204" pitchFamily="34" charset="0"/>
              </a:rPr>
              <a:t> </a:t>
            </a:r>
            <a:r>
              <a:rPr lang="en-GB" sz="1400" dirty="0" err="1" smtClean="0">
                <a:solidFill>
                  <a:srgbClr val="000000"/>
                </a:solidFill>
                <a:latin typeface="Calibri" panose="020F0502020204030204" pitchFamily="34" charset="0"/>
                <a:cs typeface="Arial" panose="020B0604020202020204" pitchFamily="34" charset="0"/>
              </a:rPr>
              <a:t>dan</a:t>
            </a:r>
            <a:r>
              <a:rPr lang="en-GB" sz="1400" dirty="0" smtClean="0">
                <a:solidFill>
                  <a:srgbClr val="000000"/>
                </a:solidFill>
                <a:latin typeface="Calibri" panose="020F0502020204030204" pitchFamily="34" charset="0"/>
                <a:cs typeface="Arial" panose="020B0604020202020204" pitchFamily="34" charset="0"/>
              </a:rPr>
              <a:t> </a:t>
            </a:r>
            <a:r>
              <a:rPr lang="en-GB" sz="1400" dirty="0" err="1" smtClean="0">
                <a:solidFill>
                  <a:srgbClr val="000000"/>
                </a:solidFill>
                <a:latin typeface="Calibri" panose="020F0502020204030204" pitchFamily="34" charset="0"/>
                <a:cs typeface="Arial" panose="020B0604020202020204" pitchFamily="34" charset="0"/>
              </a:rPr>
              <a:t>penetrasi</a:t>
            </a:r>
            <a:r>
              <a:rPr lang="en-GB" sz="1400" dirty="0" smtClean="0">
                <a:solidFill>
                  <a:srgbClr val="000000"/>
                </a:solidFill>
                <a:latin typeface="Calibri" panose="020F0502020204030204" pitchFamily="34" charset="0"/>
                <a:cs typeface="Arial" panose="020B0604020202020204" pitchFamily="34" charset="0"/>
              </a:rPr>
              <a:t> </a:t>
            </a:r>
            <a:r>
              <a:rPr lang="en-GB" sz="1400" dirty="0" err="1">
                <a:solidFill>
                  <a:srgbClr val="000000"/>
                </a:solidFill>
                <a:latin typeface="Calibri" panose="020F0502020204030204" pitchFamily="34" charset="0"/>
                <a:cs typeface="Arial" panose="020B0604020202020204" pitchFamily="34" charset="0"/>
              </a:rPr>
              <a:t>kontribusi</a:t>
            </a:r>
            <a:r>
              <a:rPr lang="en-GB" sz="1400" dirty="0">
                <a:solidFill>
                  <a:srgbClr val="000000"/>
                </a:solidFill>
                <a:latin typeface="Calibri" panose="020F0502020204030204" pitchFamily="34" charset="0"/>
                <a:cs typeface="Arial" panose="020B0604020202020204" pitchFamily="34" charset="0"/>
              </a:rPr>
              <a:t> </a:t>
            </a:r>
            <a:r>
              <a:rPr lang="en-GB" sz="1400" dirty="0" err="1">
                <a:solidFill>
                  <a:srgbClr val="000000"/>
                </a:solidFill>
                <a:latin typeface="Calibri" panose="020F0502020204030204" pitchFamily="34" charset="0"/>
                <a:cs typeface="Arial" panose="020B0604020202020204" pitchFamily="34" charset="0"/>
              </a:rPr>
              <a:t>bruto</a:t>
            </a:r>
            <a:r>
              <a:rPr lang="en-GB" sz="1400" dirty="0">
                <a:solidFill>
                  <a:srgbClr val="000000"/>
                </a:solidFill>
                <a:latin typeface="Calibri" panose="020F0502020204030204" pitchFamily="34" charset="0"/>
                <a:cs typeface="Arial" panose="020B0604020202020204" pitchFamily="34" charset="0"/>
              </a:rPr>
              <a:t> </a:t>
            </a:r>
            <a:r>
              <a:rPr lang="en-GB" sz="1400" dirty="0" err="1">
                <a:solidFill>
                  <a:srgbClr val="000000"/>
                </a:solidFill>
                <a:latin typeface="Calibri" panose="020F0502020204030204" pitchFamily="34" charset="0"/>
                <a:cs typeface="Arial" panose="020B0604020202020204" pitchFamily="34" charset="0"/>
              </a:rPr>
              <a:t>perusahaan</a:t>
            </a:r>
            <a:r>
              <a:rPr lang="en-GB" sz="1400" dirty="0">
                <a:solidFill>
                  <a:srgbClr val="000000"/>
                </a:solidFill>
                <a:latin typeface="Calibri" panose="020F0502020204030204" pitchFamily="34" charset="0"/>
                <a:cs typeface="Arial" panose="020B0604020202020204" pitchFamily="34" charset="0"/>
              </a:rPr>
              <a:t> </a:t>
            </a:r>
            <a:r>
              <a:rPr lang="en-GB" sz="1400" dirty="0" err="1">
                <a:solidFill>
                  <a:srgbClr val="000000"/>
                </a:solidFill>
                <a:latin typeface="Calibri" panose="020F0502020204030204" pitchFamily="34" charset="0"/>
                <a:cs typeface="Arial" panose="020B0604020202020204" pitchFamily="34" charset="0"/>
              </a:rPr>
              <a:t>perasuransian</a:t>
            </a:r>
            <a:r>
              <a:rPr lang="en-GB" sz="1400" dirty="0">
                <a:solidFill>
                  <a:srgbClr val="000000"/>
                </a:solidFill>
                <a:latin typeface="Calibri" panose="020F0502020204030204" pitchFamily="34" charset="0"/>
                <a:cs typeface="Arial" panose="020B0604020202020204" pitchFamily="34" charset="0"/>
              </a:rPr>
              <a:t>  </a:t>
            </a:r>
            <a:r>
              <a:rPr lang="en-GB" sz="1400" dirty="0" err="1">
                <a:solidFill>
                  <a:srgbClr val="000000"/>
                </a:solidFill>
                <a:latin typeface="Calibri" panose="020F0502020204030204" pitchFamily="34" charset="0"/>
                <a:cs typeface="Arial" panose="020B0604020202020204" pitchFamily="34" charset="0"/>
              </a:rPr>
              <a:t>syariah</a:t>
            </a:r>
            <a:r>
              <a:rPr lang="en-GB" sz="1400" dirty="0">
                <a:solidFill>
                  <a:srgbClr val="000000"/>
                </a:solidFill>
                <a:latin typeface="Calibri" panose="020F0502020204030204" pitchFamily="34" charset="0"/>
                <a:cs typeface="Arial" panose="020B0604020202020204" pitchFamily="34" charset="0"/>
              </a:rPr>
              <a:t> </a:t>
            </a:r>
            <a:r>
              <a:rPr lang="en-GB" sz="1400" dirty="0" err="1">
                <a:solidFill>
                  <a:srgbClr val="000000"/>
                </a:solidFill>
                <a:latin typeface="Calibri" panose="020F0502020204030204" pitchFamily="34" charset="0"/>
                <a:cs typeface="Arial" panose="020B0604020202020204" pitchFamily="34" charset="0"/>
              </a:rPr>
              <a:t>sd</a:t>
            </a:r>
            <a:r>
              <a:rPr lang="en-GB" sz="1400" dirty="0">
                <a:solidFill>
                  <a:srgbClr val="000000"/>
                </a:solidFill>
                <a:latin typeface="Calibri" panose="020F0502020204030204" pitchFamily="34" charset="0"/>
                <a:cs typeface="Arial" panose="020B0604020202020204" pitchFamily="34" charset="0"/>
              </a:rPr>
              <a:t>  </a:t>
            </a:r>
            <a:r>
              <a:rPr lang="en-GB" sz="1400" dirty="0" err="1" smtClean="0">
                <a:solidFill>
                  <a:srgbClr val="000000"/>
                </a:solidFill>
                <a:latin typeface="Calibri" panose="020F0502020204030204" pitchFamily="34" charset="0"/>
                <a:cs typeface="Arial" panose="020B0604020202020204" pitchFamily="34" charset="0"/>
              </a:rPr>
              <a:t>triwulan</a:t>
            </a:r>
            <a:r>
              <a:rPr lang="en-GB" sz="1400" dirty="0" smtClean="0">
                <a:solidFill>
                  <a:srgbClr val="000000"/>
                </a:solidFill>
                <a:latin typeface="Calibri" panose="020F0502020204030204" pitchFamily="34" charset="0"/>
                <a:cs typeface="Arial" panose="020B0604020202020204" pitchFamily="34" charset="0"/>
              </a:rPr>
              <a:t> </a:t>
            </a:r>
            <a:r>
              <a:rPr lang="en-GB" sz="1400" dirty="0">
                <a:solidFill>
                  <a:srgbClr val="000000"/>
                </a:solidFill>
                <a:latin typeface="Calibri" panose="020F0502020204030204" pitchFamily="34" charset="0"/>
                <a:cs typeface="Arial" panose="020B0604020202020204" pitchFamily="34" charset="0"/>
              </a:rPr>
              <a:t>IV </a:t>
            </a:r>
            <a:r>
              <a:rPr lang="en-GB" sz="1400" dirty="0" err="1">
                <a:solidFill>
                  <a:srgbClr val="000000"/>
                </a:solidFill>
                <a:latin typeface="Calibri" panose="020F0502020204030204" pitchFamily="34" charset="0"/>
                <a:cs typeface="Arial" panose="020B0604020202020204" pitchFamily="34" charset="0"/>
              </a:rPr>
              <a:t>tahun</a:t>
            </a:r>
            <a:r>
              <a:rPr lang="en-GB" sz="1400" dirty="0">
                <a:solidFill>
                  <a:srgbClr val="000000"/>
                </a:solidFill>
                <a:latin typeface="Calibri" panose="020F0502020204030204" pitchFamily="34" charset="0"/>
                <a:cs typeface="Arial" panose="020B0604020202020204" pitchFamily="34" charset="0"/>
              </a:rPr>
              <a:t> 2013 0,11% </a:t>
            </a:r>
            <a:r>
              <a:rPr lang="en-GB" sz="1400" dirty="0" err="1">
                <a:solidFill>
                  <a:srgbClr val="000000"/>
                </a:solidFill>
                <a:latin typeface="Calibri" panose="020F0502020204030204" pitchFamily="34" charset="0"/>
                <a:cs typeface="Arial" panose="020B0604020202020204" pitchFamily="34" charset="0"/>
              </a:rPr>
              <a:t>dari</a:t>
            </a:r>
            <a:r>
              <a:rPr lang="en-GB" sz="1400" dirty="0">
                <a:solidFill>
                  <a:srgbClr val="000000"/>
                </a:solidFill>
                <a:latin typeface="Calibri" panose="020F0502020204030204" pitchFamily="34" charset="0"/>
                <a:cs typeface="Arial" panose="020B0604020202020204" pitchFamily="34" charset="0"/>
              </a:rPr>
              <a:t> total GDP </a:t>
            </a:r>
            <a:r>
              <a:rPr lang="en-GB" sz="1400" dirty="0" err="1">
                <a:solidFill>
                  <a:srgbClr val="000000"/>
                </a:solidFill>
                <a:latin typeface="Calibri" panose="020F0502020204030204" pitchFamily="34" charset="0"/>
                <a:cs typeface="Arial" panose="020B0604020202020204" pitchFamily="34" charset="0"/>
              </a:rPr>
              <a:t>nasional</a:t>
            </a:r>
            <a:r>
              <a:rPr lang="en-GB" sz="1400" dirty="0">
                <a:solidFill>
                  <a:srgbClr val="000000"/>
                </a:solidFill>
                <a:latin typeface="Calibri" panose="020F0502020204030204" pitchFamily="34" charset="0"/>
                <a:cs typeface="Arial" panose="020B0604020202020204" pitchFamily="34" charset="0"/>
              </a:rPr>
              <a:t>  (OJK</a:t>
            </a:r>
            <a:r>
              <a:rPr lang="en-GB" sz="1400" dirty="0" smtClean="0">
                <a:solidFill>
                  <a:srgbClr val="000000"/>
                </a:solidFill>
                <a:latin typeface="Calibri" panose="020F0502020204030204" pitchFamily="34" charset="0"/>
                <a:cs typeface="Arial" panose="020B0604020202020204" pitchFamily="34" charset="0"/>
              </a:rPr>
              <a:t>)</a:t>
            </a:r>
            <a:endParaRPr lang="en-GB" sz="1400" dirty="0">
              <a:solidFill>
                <a:srgbClr val="000000"/>
              </a:solidFill>
              <a:latin typeface="Calibri" panose="020F0502020204030204" pitchFamily="34" charset="0"/>
              <a:cs typeface="Arial" panose="020B0604020202020204" pitchFamily="34" charset="0"/>
            </a:endParaRPr>
          </a:p>
        </p:txBody>
      </p:sp>
      <p:pic>
        <p:nvPicPr>
          <p:cNvPr id="2765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8723" y="5211221"/>
            <a:ext cx="1833053" cy="102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5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15200" cy="762000"/>
          </a:xfrm>
        </p:spPr>
        <p:txBody>
          <a:bodyPr/>
          <a:lstStyle/>
          <a:p>
            <a:r>
              <a:rPr lang="en-US" dirty="0" err="1" smtClean="0">
                <a:solidFill>
                  <a:srgbClr val="C00000"/>
                </a:solidFill>
              </a:rPr>
              <a:t>Tantangan</a:t>
            </a:r>
            <a:r>
              <a:rPr lang="en-US" dirty="0" smtClean="0">
                <a:solidFill>
                  <a:srgbClr val="C00000"/>
                </a:solidFill>
              </a:rPr>
              <a:t> </a:t>
            </a:r>
            <a:r>
              <a:rPr lang="en-US" dirty="0" err="1" smtClean="0">
                <a:solidFill>
                  <a:srgbClr val="C00000"/>
                </a:solidFill>
              </a:rPr>
              <a:t>pengembangan</a:t>
            </a:r>
            <a:r>
              <a:rPr lang="en-US" dirty="0" smtClean="0">
                <a:solidFill>
                  <a:srgbClr val="C00000"/>
                </a:solidFill>
              </a:rPr>
              <a:t> </a:t>
            </a:r>
            <a:r>
              <a:rPr lang="en-US" dirty="0" err="1" smtClean="0">
                <a:solidFill>
                  <a:srgbClr val="C00000"/>
                </a:solidFill>
              </a:rPr>
              <a:t>asuransi</a:t>
            </a:r>
            <a:r>
              <a:rPr lang="en-US" dirty="0" smtClean="0">
                <a:solidFill>
                  <a:srgbClr val="C00000"/>
                </a:solidFill>
              </a:rPr>
              <a:t> </a:t>
            </a:r>
            <a:r>
              <a:rPr lang="en-US" dirty="0" err="1" smtClean="0">
                <a:solidFill>
                  <a:srgbClr val="C00000"/>
                </a:solidFill>
              </a:rPr>
              <a:t>syariah</a:t>
            </a:r>
            <a:r>
              <a:rPr lang="en-US" dirty="0" smtClean="0">
                <a:solidFill>
                  <a:srgbClr val="C00000"/>
                </a:solidFill>
              </a:rPr>
              <a:t> </a:t>
            </a:r>
            <a:endParaRPr lang="en-GB" dirty="0">
              <a:solidFill>
                <a:srgbClr val="C00000"/>
              </a:solidFill>
            </a:endParaRPr>
          </a:p>
        </p:txBody>
      </p:sp>
      <p:graphicFrame>
        <p:nvGraphicFramePr>
          <p:cNvPr id="4" name="Diagram 3"/>
          <p:cNvGraphicFramePr/>
          <p:nvPr>
            <p:extLst>
              <p:ext uri="{D42A27DB-BD31-4B8C-83A1-F6EECF244321}">
                <p14:modId xmlns:p14="http://schemas.microsoft.com/office/powerpoint/2010/main" val="1809944979"/>
              </p:ext>
            </p:extLst>
          </p:nvPr>
        </p:nvGraphicFramePr>
        <p:xfrm>
          <a:off x="457200" y="1219200"/>
          <a:ext cx="77724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
          <p:cNvSpPr txBox="1">
            <a:spLocks noChangeArrowheads="1"/>
          </p:cNvSpPr>
          <p:nvPr/>
        </p:nvSpPr>
        <p:spPr bwMode="auto">
          <a:xfrm>
            <a:off x="600075" y="6308308"/>
            <a:ext cx="3810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err="1">
                <a:latin typeface="Calibri" panose="020F0502020204030204" pitchFamily="34" charset="0"/>
              </a:rPr>
              <a:t>Sumber</a:t>
            </a:r>
            <a:r>
              <a:rPr lang="en-US" altLang="en-US" sz="1600" dirty="0">
                <a:latin typeface="Calibri" panose="020F0502020204030204" pitchFamily="34" charset="0"/>
              </a:rPr>
              <a:t> : IKNB </a:t>
            </a:r>
            <a:r>
              <a:rPr lang="en-US" altLang="en-US" sz="1600" dirty="0" err="1">
                <a:latin typeface="Calibri" panose="020F0502020204030204" pitchFamily="34" charset="0"/>
              </a:rPr>
              <a:t>Syariah</a:t>
            </a:r>
            <a:r>
              <a:rPr lang="en-US" altLang="en-US" sz="1600" dirty="0">
                <a:latin typeface="Calibri" panose="020F0502020204030204" pitchFamily="34" charset="0"/>
              </a:rPr>
              <a:t> OJK</a:t>
            </a:r>
            <a:endParaRPr lang="en-GB" altLang="en-US" sz="1600" dirty="0">
              <a:latin typeface="Calibri" panose="020F0502020204030204" pitchFamily="34" charset="0"/>
            </a:endParaRPr>
          </a:p>
        </p:txBody>
      </p:sp>
    </p:spTree>
    <p:extLst>
      <p:ext uri="{BB962C8B-B14F-4D97-AF65-F5344CB8AC3E}">
        <p14:creationId xmlns:p14="http://schemas.microsoft.com/office/powerpoint/2010/main" val="344725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B276BE70-B2E1-4758-9707-4A04B5A5285E}" type="slidenum">
              <a:rPr lang="en-US" altLang="en-US" smtClean="0"/>
              <a:pPr>
                <a:defRPr/>
              </a:pPr>
              <a:t>18</a:t>
            </a:fld>
            <a:endParaRPr lang="en-US" altLang="en-US"/>
          </a:p>
        </p:txBody>
      </p:sp>
      <p:sp>
        <p:nvSpPr>
          <p:cNvPr id="28675" name="TextBox 11"/>
          <p:cNvSpPr txBox="1">
            <a:spLocks noChangeArrowheads="1"/>
          </p:cNvSpPr>
          <p:nvPr/>
        </p:nvSpPr>
        <p:spPr bwMode="auto">
          <a:xfrm>
            <a:off x="1284288" y="5531644"/>
            <a:ext cx="66532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dirty="0">
                <a:solidFill>
                  <a:srgbClr val="000000"/>
                </a:solidFill>
                <a:latin typeface="Calibri" panose="020F0502020204030204" pitchFamily="34" charset="0"/>
              </a:rPr>
              <a:t>“</a:t>
            </a:r>
            <a:r>
              <a:rPr lang="en-US" altLang="en-US" sz="1400" b="1" i="1" dirty="0" err="1">
                <a:solidFill>
                  <a:srgbClr val="000000"/>
                </a:solidFill>
                <a:latin typeface="Calibri" panose="020F0502020204030204" pitchFamily="34" charset="0"/>
              </a:rPr>
              <a:t>Mereka</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tidak</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melihat</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apakah</a:t>
            </a:r>
            <a:r>
              <a:rPr lang="en-US" altLang="en-US" sz="1400" b="1" i="1" dirty="0">
                <a:solidFill>
                  <a:srgbClr val="000000"/>
                </a:solidFill>
                <a:latin typeface="Calibri" panose="020F0502020204030204" pitchFamily="34" charset="0"/>
              </a:rPr>
              <a:t> yang </a:t>
            </a:r>
            <a:r>
              <a:rPr lang="en-US" altLang="en-US" sz="1400" b="1" i="1" dirty="0" err="1">
                <a:solidFill>
                  <a:srgbClr val="000000"/>
                </a:solidFill>
                <a:latin typeface="Calibri" panose="020F0502020204030204" pitchFamily="34" charset="0"/>
              </a:rPr>
              <a:t>ditawari</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itu</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produk</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Syariah</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atau</a:t>
            </a:r>
            <a:r>
              <a:rPr lang="en-US" altLang="en-US" sz="1400" b="1" i="1" dirty="0">
                <a:solidFill>
                  <a:srgbClr val="000000"/>
                </a:solidFill>
                <a:latin typeface="Calibri" panose="020F0502020204030204" pitchFamily="34" charset="0"/>
              </a:rPr>
              <a:t> non </a:t>
            </a:r>
            <a:r>
              <a:rPr lang="en-US" altLang="en-US" sz="1400" b="1" i="1" dirty="0" err="1">
                <a:solidFill>
                  <a:srgbClr val="000000"/>
                </a:solidFill>
                <a:latin typeface="Calibri" panose="020F0502020204030204" pitchFamily="34" charset="0"/>
              </a:rPr>
              <a:t>Syariah</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Mereka</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akan</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lebih</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bertanya</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apa</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benefitnya</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untuk</a:t>
            </a:r>
            <a:r>
              <a:rPr lang="en-US" altLang="en-US" sz="1400" b="1" i="1" dirty="0">
                <a:solidFill>
                  <a:srgbClr val="000000"/>
                </a:solidFill>
                <a:latin typeface="Calibri" panose="020F0502020204030204" pitchFamily="34" charset="0"/>
              </a:rPr>
              <a:t> </a:t>
            </a:r>
            <a:r>
              <a:rPr lang="en-US" altLang="en-US" sz="1400" b="1" i="1" dirty="0" err="1">
                <a:solidFill>
                  <a:srgbClr val="000000"/>
                </a:solidFill>
                <a:latin typeface="Calibri" panose="020F0502020204030204" pitchFamily="34" charset="0"/>
              </a:rPr>
              <a:t>saya</a:t>
            </a:r>
            <a:r>
              <a:rPr lang="en-US" altLang="en-US" sz="1400" b="1" i="1" dirty="0">
                <a:solidFill>
                  <a:srgbClr val="000000"/>
                </a:solidFill>
                <a:latin typeface="Calibri" panose="020F0502020204030204" pitchFamily="34" charset="0"/>
              </a:rPr>
              <a:t>?” </a:t>
            </a:r>
          </a:p>
          <a:p>
            <a:pPr algn="ctr"/>
            <a:endParaRPr lang="en-US" altLang="en-US" sz="1400" b="1" i="1" dirty="0">
              <a:latin typeface="Calibri" panose="020F0502020204030204" pitchFamily="34" charset="0"/>
            </a:endParaRPr>
          </a:p>
        </p:txBody>
      </p:sp>
      <p:grpSp>
        <p:nvGrpSpPr>
          <p:cNvPr id="28676" name="Group 7"/>
          <p:cNvGrpSpPr>
            <a:grpSpLocks/>
          </p:cNvGrpSpPr>
          <p:nvPr/>
        </p:nvGrpSpPr>
        <p:grpSpPr bwMode="auto">
          <a:xfrm>
            <a:off x="2306638" y="1406525"/>
            <a:ext cx="5505450" cy="919162"/>
            <a:chOff x="1316751" y="1085671"/>
            <a:chExt cx="5505462" cy="918765"/>
          </a:xfrm>
        </p:grpSpPr>
        <p:sp>
          <p:nvSpPr>
            <p:cNvPr id="7" name="Rounded Rectangle 6"/>
            <p:cNvSpPr/>
            <p:nvPr/>
          </p:nvSpPr>
          <p:spPr>
            <a:xfrm>
              <a:off x="1316751" y="1085671"/>
              <a:ext cx="5505462" cy="918765"/>
            </a:xfrm>
            <a:prstGeom prst="roundRect">
              <a:avLst>
                <a:gd name="adj" fmla="val 16670"/>
              </a:avLst>
            </a:prstGeom>
            <a:solidFill>
              <a:schemeClr val="bg1">
                <a:lumMod val="95000"/>
              </a:schemeClr>
            </a:solidFill>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5"/>
            <p:cNvSpPr/>
            <p:nvPr/>
          </p:nvSpPr>
          <p:spPr>
            <a:xfrm>
              <a:off x="1361201" y="1130102"/>
              <a:ext cx="5416562" cy="829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nchor="ctr"/>
            <a:lstStyle/>
            <a:p>
              <a:pPr algn="ctr" defTabSz="755650" fontAlgn="auto">
                <a:lnSpc>
                  <a:spcPct val="90000"/>
                </a:lnSpc>
                <a:spcAft>
                  <a:spcPct val="35000"/>
                </a:spcAft>
                <a:defRPr/>
              </a:pPr>
              <a:r>
                <a:rPr lang="en-US" sz="1700" b="1" dirty="0">
                  <a:latin typeface="Calibri" panose="020F0502020204030204" pitchFamily="34" charset="0"/>
                </a:rPr>
                <a:t>Conventional loyalists </a:t>
              </a:r>
              <a:r>
                <a:rPr lang="en-US" sz="1600" b="1" dirty="0">
                  <a:latin typeface="Calibri" panose="020F0502020204030204" pitchFamily="34" charset="0"/>
                </a:rPr>
                <a:t>– </a:t>
              </a:r>
              <a:r>
                <a:rPr lang="en-US" sz="1600" dirty="0" err="1">
                  <a:solidFill>
                    <a:schemeClr val="tx1"/>
                  </a:solidFill>
                  <a:latin typeface="Calibri" panose="020F0502020204030204" pitchFamily="34" charset="0"/>
                </a:rPr>
                <a:t>masyarakat</a:t>
              </a:r>
              <a:r>
                <a:rPr lang="en-US" sz="1600" dirty="0">
                  <a:solidFill>
                    <a:schemeClr val="tx1"/>
                  </a:solidFill>
                  <a:latin typeface="Calibri" panose="020F0502020204030204" pitchFamily="34" charset="0"/>
                </a:rPr>
                <a:t> yang </a:t>
              </a:r>
              <a:r>
                <a:rPr lang="en-US" sz="1600" dirty="0" err="1">
                  <a:solidFill>
                    <a:schemeClr val="tx1"/>
                  </a:solidFill>
                  <a:latin typeface="Calibri" panose="020F0502020204030204" pitchFamily="34" charset="0"/>
                </a:rPr>
                <a:t>tidak</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melihat</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perbedaan</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antara</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konvensional</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dan</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syariah</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dan</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lebih</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suka</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untuk</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tetap</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menggunakan</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produk</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konvensional</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karena</a:t>
              </a:r>
              <a:r>
                <a:rPr lang="en-US" sz="1600" dirty="0">
                  <a:solidFill>
                    <a:schemeClr val="tx1"/>
                  </a:solidFill>
                  <a:latin typeface="Calibri" panose="020F0502020204030204" pitchFamily="34" charset="0"/>
                </a:rPr>
                <a:t> </a:t>
              </a:r>
              <a:r>
                <a:rPr lang="en-US" sz="1600" dirty="0" err="1">
                  <a:solidFill>
                    <a:schemeClr val="tx1"/>
                  </a:solidFill>
                  <a:latin typeface="Calibri" panose="020F0502020204030204" pitchFamily="34" charset="0"/>
                </a:rPr>
                <a:t>lebih</a:t>
              </a:r>
              <a:r>
                <a:rPr lang="en-US" sz="1600" dirty="0">
                  <a:solidFill>
                    <a:schemeClr val="tx1"/>
                  </a:solidFill>
                  <a:latin typeface="Calibri" panose="020F0502020204030204" pitchFamily="34" charset="0"/>
                </a:rPr>
                <a:t> familiar </a:t>
              </a:r>
            </a:p>
          </p:txBody>
        </p:sp>
      </p:grpSp>
      <p:grpSp>
        <p:nvGrpSpPr>
          <p:cNvPr id="28677" name="Group 10"/>
          <p:cNvGrpSpPr>
            <a:grpSpLocks/>
          </p:cNvGrpSpPr>
          <p:nvPr/>
        </p:nvGrpSpPr>
        <p:grpSpPr bwMode="auto">
          <a:xfrm>
            <a:off x="2306638" y="2849562"/>
            <a:ext cx="5505450" cy="919163"/>
            <a:chOff x="1316751" y="2114688"/>
            <a:chExt cx="5505462" cy="918765"/>
          </a:xfrm>
        </p:grpSpPr>
        <p:sp>
          <p:nvSpPr>
            <p:cNvPr id="10" name="Rounded Rectangle 9"/>
            <p:cNvSpPr/>
            <p:nvPr/>
          </p:nvSpPr>
          <p:spPr>
            <a:xfrm>
              <a:off x="1316751" y="2114688"/>
              <a:ext cx="5505462" cy="918765"/>
            </a:xfrm>
            <a:prstGeom prst="roundRect">
              <a:avLst>
                <a:gd name="adj" fmla="val 16670"/>
              </a:avLst>
            </a:prstGeom>
            <a:solidFill>
              <a:schemeClr val="bg1">
                <a:lumMod val="95000"/>
              </a:schemeClr>
            </a:solidFill>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Rounded Rectangle 8"/>
            <p:cNvSpPr/>
            <p:nvPr/>
          </p:nvSpPr>
          <p:spPr>
            <a:xfrm>
              <a:off x="1361201" y="2159119"/>
              <a:ext cx="5416562" cy="829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nchor="ctr"/>
            <a:lstStyle/>
            <a:p>
              <a:pPr algn="ctr" defTabSz="755650" fontAlgn="auto">
                <a:lnSpc>
                  <a:spcPct val="90000"/>
                </a:lnSpc>
                <a:spcAft>
                  <a:spcPct val="35000"/>
                </a:spcAft>
                <a:defRPr/>
              </a:pPr>
              <a:r>
                <a:rPr lang="en-US" sz="1600" b="1" dirty="0">
                  <a:latin typeface="Calibri" panose="020F0502020204030204" pitchFamily="34" charset="0"/>
                </a:rPr>
                <a:t>Syariah</a:t>
              </a:r>
              <a:r>
                <a:rPr lang="en-US" sz="1700" b="1" dirty="0"/>
                <a:t> </a:t>
              </a:r>
              <a:r>
                <a:rPr lang="en-US" sz="1700" b="1" dirty="0">
                  <a:latin typeface="Calibri" panose="020F0502020204030204" pitchFamily="34" charset="0"/>
                </a:rPr>
                <a:t>loyalists–</a:t>
              </a:r>
              <a:r>
                <a:rPr lang="en-US" sz="1700" b="1" dirty="0"/>
                <a:t> </a:t>
              </a:r>
              <a:r>
                <a:rPr lang="en-US" sz="1600" dirty="0" err="1">
                  <a:latin typeface="Calibri" panose="020F0502020204030204" pitchFamily="34" charset="0"/>
                </a:rPr>
                <a:t>Masyarakat</a:t>
              </a:r>
              <a:r>
                <a:rPr lang="en-US" sz="1600" dirty="0">
                  <a:latin typeface="Calibri" panose="020F0502020204030204" pitchFamily="34" charset="0"/>
                </a:rPr>
                <a:t> yang </a:t>
              </a:r>
              <a:r>
                <a:rPr lang="en-US" sz="1600" dirty="0" err="1">
                  <a:latin typeface="Calibri" panose="020F0502020204030204" pitchFamily="34" charset="0"/>
                </a:rPr>
                <a:t>hanya</a:t>
              </a:r>
              <a:r>
                <a:rPr lang="en-US" sz="1600" dirty="0">
                  <a:latin typeface="Calibri" panose="020F0502020204030204" pitchFamily="34" charset="0"/>
                </a:rPr>
                <a:t> </a:t>
              </a:r>
              <a:r>
                <a:rPr lang="en-US" sz="1600" dirty="0" err="1">
                  <a:latin typeface="Calibri" panose="020F0502020204030204" pitchFamily="34" charset="0"/>
                </a:rPr>
                <a:t>mau</a:t>
              </a:r>
              <a:r>
                <a:rPr lang="en-US" sz="1600" dirty="0">
                  <a:latin typeface="Calibri" panose="020F0502020204030204" pitchFamily="34" charset="0"/>
                </a:rPr>
                <a:t> </a:t>
              </a:r>
              <a:r>
                <a:rPr lang="en-US" sz="1600" dirty="0" err="1">
                  <a:latin typeface="Calibri" panose="020F0502020204030204" pitchFamily="34" charset="0"/>
                </a:rPr>
                <a:t>nenggunakan</a:t>
              </a:r>
              <a:r>
                <a:rPr lang="en-US" sz="1600" dirty="0">
                  <a:latin typeface="Calibri" panose="020F0502020204030204" pitchFamily="34" charset="0"/>
                </a:rPr>
                <a:t> </a:t>
              </a:r>
              <a:r>
                <a:rPr lang="en-US" sz="1600" dirty="0" err="1">
                  <a:latin typeface="Calibri" panose="020F0502020204030204" pitchFamily="34" charset="0"/>
                </a:rPr>
                <a:t>produk</a:t>
              </a:r>
              <a:r>
                <a:rPr lang="en-US" sz="1600" dirty="0">
                  <a:latin typeface="Calibri" panose="020F0502020204030204" pitchFamily="34" charset="0"/>
                </a:rPr>
                <a:t>  </a:t>
              </a:r>
              <a:r>
                <a:rPr lang="en-US" sz="1600" dirty="0" err="1">
                  <a:latin typeface="Calibri" panose="020F0502020204030204" pitchFamily="34" charset="0"/>
                </a:rPr>
                <a:t>syariah</a:t>
              </a:r>
              <a:r>
                <a:rPr lang="en-US" sz="1600" dirty="0">
                  <a:latin typeface="Calibri" panose="020F0502020204030204" pitchFamily="34" charset="0"/>
                </a:rPr>
                <a:t> </a:t>
              </a:r>
              <a:r>
                <a:rPr lang="en-US" sz="1600" dirty="0" err="1">
                  <a:latin typeface="Calibri" panose="020F0502020204030204" pitchFamily="34" charset="0"/>
                </a:rPr>
                <a:t>karena</a:t>
              </a:r>
              <a:r>
                <a:rPr lang="en-US" sz="1600" dirty="0">
                  <a:latin typeface="Calibri" panose="020F0502020204030204" pitchFamily="34" charset="0"/>
                </a:rPr>
                <a:t> </a:t>
              </a:r>
              <a:r>
                <a:rPr lang="en-US" sz="1600" dirty="0" err="1">
                  <a:latin typeface="Calibri" panose="020F0502020204030204" pitchFamily="34" charset="0"/>
                </a:rPr>
                <a:t>sesuai</a:t>
              </a:r>
              <a:r>
                <a:rPr lang="en-US" sz="1600" dirty="0">
                  <a:latin typeface="Calibri" panose="020F0502020204030204" pitchFamily="34" charset="0"/>
                </a:rPr>
                <a:t> </a:t>
              </a:r>
              <a:r>
                <a:rPr lang="en-US" sz="1600" dirty="0" err="1">
                  <a:latin typeface="Calibri" panose="020F0502020204030204" pitchFamily="34" charset="0"/>
                </a:rPr>
                <a:t>dengan</a:t>
              </a:r>
              <a:r>
                <a:rPr lang="en-US" sz="1600" dirty="0">
                  <a:latin typeface="Calibri" panose="020F0502020204030204" pitchFamily="34" charset="0"/>
                </a:rPr>
                <a:t> </a:t>
              </a:r>
              <a:r>
                <a:rPr lang="en-US" sz="1600" dirty="0" err="1">
                  <a:latin typeface="Calibri" panose="020F0502020204030204" pitchFamily="34" charset="0"/>
                </a:rPr>
                <a:t>keyakinannya</a:t>
              </a:r>
              <a:r>
                <a:rPr lang="en-US" sz="1600" dirty="0">
                  <a:latin typeface="Calibri" panose="020F0502020204030204" pitchFamily="34" charset="0"/>
                </a:rPr>
                <a:t>   </a:t>
              </a:r>
            </a:p>
          </p:txBody>
        </p:sp>
      </p:grpSp>
      <p:grpSp>
        <p:nvGrpSpPr>
          <p:cNvPr id="28678" name="Group 13"/>
          <p:cNvGrpSpPr>
            <a:grpSpLocks/>
          </p:cNvGrpSpPr>
          <p:nvPr/>
        </p:nvGrpSpPr>
        <p:grpSpPr bwMode="auto">
          <a:xfrm>
            <a:off x="2306638" y="4308475"/>
            <a:ext cx="5505450" cy="919162"/>
            <a:chOff x="1316751" y="3143706"/>
            <a:chExt cx="5505462" cy="918765"/>
          </a:xfrm>
        </p:grpSpPr>
        <p:sp>
          <p:nvSpPr>
            <p:cNvPr id="13" name="Rounded Rectangle 12"/>
            <p:cNvSpPr/>
            <p:nvPr/>
          </p:nvSpPr>
          <p:spPr>
            <a:xfrm>
              <a:off x="1316751" y="3143706"/>
              <a:ext cx="5505462" cy="918765"/>
            </a:xfrm>
            <a:prstGeom prst="roundRect">
              <a:avLst>
                <a:gd name="adj" fmla="val 16670"/>
              </a:avLst>
            </a:prstGeom>
            <a:solidFill>
              <a:schemeClr val="bg1">
                <a:lumMod val="95000"/>
              </a:schemeClr>
            </a:solidFill>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Rounded Rectangle 11"/>
            <p:cNvSpPr/>
            <p:nvPr/>
          </p:nvSpPr>
          <p:spPr>
            <a:xfrm>
              <a:off x="1361201" y="3188137"/>
              <a:ext cx="5416562" cy="829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20904" rIns="120904" bIns="120904" spcCol="1270" anchor="ctr"/>
            <a:lstStyle/>
            <a:p>
              <a:pPr algn="ctr" fontAlgn="auto">
                <a:spcBef>
                  <a:spcPts val="0"/>
                </a:spcBef>
                <a:spcAft>
                  <a:spcPts val="0"/>
                </a:spcAft>
                <a:defRPr/>
              </a:pPr>
              <a:r>
                <a:rPr lang="en-US" sz="1600" b="1" dirty="0">
                  <a:latin typeface="Calibri" panose="020F0502020204030204" pitchFamily="34" charset="0"/>
                </a:rPr>
                <a:t>Floating mass market </a:t>
              </a:r>
              <a:r>
                <a:rPr lang="en-US" sz="1700" b="1" dirty="0"/>
                <a:t>–  </a:t>
              </a:r>
              <a:r>
                <a:rPr lang="en-US" sz="1700" dirty="0" err="1">
                  <a:latin typeface="Calibri" panose="020F0502020204030204" pitchFamily="34" charset="0"/>
                </a:rPr>
                <a:t>Masyarakat</a:t>
              </a:r>
              <a:r>
                <a:rPr lang="en-US" sz="1700" dirty="0">
                  <a:latin typeface="Calibri" panose="020F0502020204030204" pitchFamily="34" charset="0"/>
                </a:rPr>
                <a:t> yang </a:t>
              </a:r>
              <a:r>
                <a:rPr lang="en-US" sz="1700" dirty="0" err="1">
                  <a:latin typeface="Calibri" panose="020F0502020204030204" pitchFamily="34" charset="0"/>
                </a:rPr>
                <a:t>hanya</a:t>
              </a:r>
              <a:r>
                <a:rPr lang="en-US" sz="1700" dirty="0">
                  <a:latin typeface="Calibri" panose="020F0502020204030204" pitchFamily="34" charset="0"/>
                </a:rPr>
                <a:t> </a:t>
              </a:r>
              <a:r>
                <a:rPr lang="en-US" sz="1700" dirty="0" err="1" smtClean="0">
                  <a:latin typeface="Calibri" panose="020F0502020204030204" pitchFamily="34" charset="0"/>
                </a:rPr>
                <a:t>fokus</a:t>
              </a:r>
              <a:r>
                <a:rPr lang="en-US" sz="1700" dirty="0" smtClean="0">
                  <a:latin typeface="Calibri" panose="020F0502020204030204" pitchFamily="34" charset="0"/>
                </a:rPr>
                <a:t> </a:t>
              </a:r>
              <a:r>
                <a:rPr lang="en-US" sz="1600" dirty="0" err="1">
                  <a:latin typeface="Calibri" panose="020F0502020204030204" pitchFamily="34" charset="0"/>
                </a:rPr>
                <a:t>pada</a:t>
              </a:r>
              <a:r>
                <a:rPr lang="en-US" sz="1700" dirty="0">
                  <a:latin typeface="Calibri" panose="020F0502020204030204" pitchFamily="34" charset="0"/>
                </a:rPr>
                <a:t> </a:t>
              </a:r>
              <a:r>
                <a:rPr lang="en-US" sz="1700" dirty="0" err="1">
                  <a:latin typeface="Calibri" panose="020F0502020204030204" pitchFamily="34" charset="0"/>
                </a:rPr>
                <a:t>manfaat</a:t>
              </a:r>
              <a:r>
                <a:rPr lang="en-US" sz="1700" dirty="0">
                  <a:latin typeface="Calibri" panose="020F0502020204030204" pitchFamily="34" charset="0"/>
                </a:rPr>
                <a:t> </a:t>
              </a:r>
              <a:r>
                <a:rPr lang="en-US" sz="1700" dirty="0" err="1">
                  <a:latin typeface="Calibri" panose="020F0502020204030204" pitchFamily="34" charset="0"/>
                </a:rPr>
                <a:t>atau</a:t>
              </a:r>
              <a:r>
                <a:rPr lang="en-US" sz="1700" dirty="0">
                  <a:latin typeface="Calibri" panose="020F0502020204030204" pitchFamily="34" charset="0"/>
                </a:rPr>
                <a:t> </a:t>
              </a:r>
              <a:r>
                <a:rPr lang="en-US" sz="1700" dirty="0" err="1">
                  <a:latin typeface="Calibri" panose="020F0502020204030204" pitchFamily="34" charset="0"/>
                </a:rPr>
                <a:t>keuntungan</a:t>
              </a:r>
              <a:r>
                <a:rPr lang="en-US" sz="1700" dirty="0">
                  <a:latin typeface="Calibri" panose="020F0502020204030204" pitchFamily="34" charset="0"/>
                </a:rPr>
                <a:t> </a:t>
              </a:r>
              <a:r>
                <a:rPr lang="en-US" sz="1700" dirty="0" err="1">
                  <a:latin typeface="Calibri" panose="020F0502020204030204" pitchFamily="34" charset="0"/>
                </a:rPr>
                <a:t>dari</a:t>
              </a:r>
              <a:r>
                <a:rPr lang="en-US" sz="1700" dirty="0">
                  <a:latin typeface="Calibri" panose="020F0502020204030204" pitchFamily="34" charset="0"/>
                </a:rPr>
                <a:t> </a:t>
              </a:r>
              <a:r>
                <a:rPr lang="en-US" sz="1700" dirty="0" err="1">
                  <a:latin typeface="Calibri" panose="020F0502020204030204" pitchFamily="34" charset="0"/>
                </a:rPr>
                <a:t>produk</a:t>
              </a:r>
              <a:r>
                <a:rPr lang="en-US" sz="1700" dirty="0">
                  <a:latin typeface="Calibri" panose="020F0502020204030204" pitchFamily="34" charset="0"/>
                </a:rPr>
                <a:t> </a:t>
              </a:r>
              <a:r>
                <a:rPr lang="en-US" sz="1700" dirty="0" err="1">
                  <a:latin typeface="Calibri" panose="020F0502020204030204" pitchFamily="34" charset="0"/>
                </a:rPr>
                <a:t>keuangan</a:t>
              </a:r>
              <a:endParaRPr lang="en-US" sz="1700" dirty="0">
                <a:latin typeface="Calibri" panose="020F0502020204030204" pitchFamily="34" charset="0"/>
              </a:endParaRPr>
            </a:p>
          </p:txBody>
        </p:sp>
      </p:grpSp>
      <p:sp>
        <p:nvSpPr>
          <p:cNvPr id="15" name="Rectangle 14"/>
          <p:cNvSpPr/>
          <p:nvPr/>
        </p:nvSpPr>
        <p:spPr>
          <a:xfrm>
            <a:off x="914400" y="1283494"/>
            <a:ext cx="1276350" cy="1282700"/>
          </a:xfrm>
          <a:prstGeom prst="rect">
            <a:avLst/>
          </a:prstGeom>
          <a:blipFill>
            <a:blip r:embed="rId2" cstate="print">
              <a:extLst>
                <a:ext uri="{28A0092B-C50C-407E-A947-70E740481C1C}">
                  <a14:useLocalDpi xmlns:a14="http://schemas.microsoft.com/office/drawing/2010/main" val="0"/>
                </a:ext>
              </a:extLst>
            </a:blip>
            <a:srcRect/>
            <a:stretch>
              <a:fillRect/>
            </a:stretch>
          </a:blipFill>
        </p:spPr>
        <p:style>
          <a:lnRef idx="1">
            <a:schemeClr val="lt1">
              <a:hueOff val="0"/>
              <a:satOff val="0"/>
              <a:lumOff val="0"/>
              <a:alphaOff val="0"/>
            </a:schemeClr>
          </a:lnRef>
          <a:fillRef idx="1">
            <a:scrgbClr r="0" g="0" b="0"/>
          </a:fillRef>
          <a:effectRef idx="1">
            <a:schemeClr val="accent3">
              <a:tint val="50000"/>
              <a:hueOff val="5769328"/>
              <a:satOff val="-18018"/>
              <a:lumOff val="1878"/>
              <a:alphaOff val="0"/>
            </a:schemeClr>
          </a:effectRef>
          <a:fontRef idx="minor">
            <a:schemeClr val="lt1">
              <a:hueOff val="0"/>
              <a:satOff val="0"/>
              <a:lumOff val="0"/>
              <a:alphaOff val="0"/>
            </a:schemeClr>
          </a:fontRef>
        </p:style>
      </p:sp>
      <p:sp>
        <p:nvSpPr>
          <p:cNvPr id="16" name="Rectangle 15"/>
          <p:cNvSpPr/>
          <p:nvPr/>
        </p:nvSpPr>
        <p:spPr>
          <a:xfrm>
            <a:off x="914400" y="2670175"/>
            <a:ext cx="1276350" cy="1281112"/>
          </a:xfrm>
          <a:prstGeom prst="rect">
            <a:avLst/>
          </a:prstGeom>
          <a:blipFill>
            <a:blip r:embed="rId3" cstate="print">
              <a:extLst>
                <a:ext uri="{28A0092B-C50C-407E-A947-70E740481C1C}">
                  <a14:useLocalDpi xmlns:a14="http://schemas.microsoft.com/office/drawing/2010/main" val="0"/>
                </a:ext>
              </a:extLst>
            </a:blip>
            <a:srcRect/>
            <a:stretch>
              <a:fillRect/>
            </a:stretch>
          </a:blipFill>
        </p:spPr>
        <p:style>
          <a:lnRef idx="1">
            <a:schemeClr val="lt1">
              <a:hueOff val="0"/>
              <a:satOff val="0"/>
              <a:lumOff val="0"/>
              <a:alphaOff val="0"/>
            </a:schemeClr>
          </a:lnRef>
          <a:fillRef idx="1">
            <a:scrgbClr r="0" g="0" b="0"/>
          </a:fillRef>
          <a:effectRef idx="1">
            <a:schemeClr val="accent3">
              <a:tint val="50000"/>
              <a:hueOff val="11538656"/>
              <a:satOff val="-36037"/>
              <a:lumOff val="3757"/>
              <a:alphaOff val="0"/>
            </a:schemeClr>
          </a:effectRef>
          <a:fontRef idx="minor">
            <a:schemeClr val="lt1">
              <a:hueOff val="0"/>
              <a:satOff val="0"/>
              <a:lumOff val="0"/>
              <a:alphaOff val="0"/>
            </a:schemeClr>
          </a:fontRef>
        </p:style>
      </p:sp>
      <p:sp>
        <p:nvSpPr>
          <p:cNvPr id="17" name="Rectangle 16"/>
          <p:cNvSpPr/>
          <p:nvPr/>
        </p:nvSpPr>
        <p:spPr>
          <a:xfrm>
            <a:off x="914400" y="4127500"/>
            <a:ext cx="1276350" cy="1282700"/>
          </a:xfrm>
          <a:prstGeom prst="rect">
            <a:avLst/>
          </a:prstGeom>
          <a:blipFill>
            <a:blip r:embed="rId4" cstate="print">
              <a:extLst>
                <a:ext uri="{28A0092B-C50C-407E-A947-70E740481C1C}">
                  <a14:useLocalDpi xmlns:a14="http://schemas.microsoft.com/office/drawing/2010/main" val="0"/>
                </a:ext>
              </a:extLst>
            </a:blip>
            <a:srcRect/>
            <a:stretch>
              <a:fillRect/>
            </a:stretch>
          </a:blipFill>
        </p:spPr>
        <p:style>
          <a:lnRef idx="1">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28686" name="TextBox 1"/>
          <p:cNvSpPr txBox="1">
            <a:spLocks noChangeArrowheads="1"/>
          </p:cNvSpPr>
          <p:nvPr/>
        </p:nvSpPr>
        <p:spPr bwMode="auto">
          <a:xfrm>
            <a:off x="152400" y="6289675"/>
            <a:ext cx="3314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err="1"/>
              <a:t>Sumber</a:t>
            </a:r>
            <a:r>
              <a:rPr lang="en-US" altLang="en-US" sz="1400" dirty="0"/>
              <a:t> : </a:t>
            </a:r>
            <a:r>
              <a:rPr lang="en-US" altLang="en-US" sz="1400" dirty="0" smtClean="0"/>
              <a:t> Karim Consulting Indonesia</a:t>
            </a:r>
            <a:endParaRPr lang="en-GB" altLang="en-US" sz="1400" dirty="0"/>
          </a:p>
        </p:txBody>
      </p:sp>
      <p:sp>
        <p:nvSpPr>
          <p:cNvPr id="19" name="Title 2"/>
          <p:cNvSpPr>
            <a:spLocks noGrp="1"/>
          </p:cNvSpPr>
          <p:nvPr>
            <p:ph type="title"/>
          </p:nvPr>
        </p:nvSpPr>
        <p:spPr>
          <a:xfrm>
            <a:off x="306388" y="304800"/>
            <a:ext cx="8609012" cy="609600"/>
          </a:xfrm>
        </p:spPr>
        <p:txBody>
          <a:bodyPr>
            <a:noAutofit/>
          </a:bodyPr>
          <a:lstStyle/>
          <a:p>
            <a:pPr eaLnBrk="1" fontAlgn="auto" hangingPunct="1">
              <a:spcAft>
                <a:spcPts val="0"/>
              </a:spcAft>
              <a:defRPr/>
            </a:pPr>
            <a:r>
              <a:rPr lang="en-US" sz="2400" b="1" dirty="0" err="1" smtClean="0">
                <a:solidFill>
                  <a:srgbClr val="C00000"/>
                </a:solidFill>
              </a:rPr>
              <a:t>Tipe</a:t>
            </a:r>
            <a:r>
              <a:rPr lang="en-US" sz="2400" b="1" dirty="0" smtClean="0">
                <a:solidFill>
                  <a:srgbClr val="C00000"/>
                </a:solidFill>
              </a:rPr>
              <a:t> </a:t>
            </a:r>
            <a:r>
              <a:rPr lang="en-US" sz="2400" b="1" dirty="0" err="1" smtClean="0">
                <a:solidFill>
                  <a:srgbClr val="C00000"/>
                </a:solidFill>
              </a:rPr>
              <a:t>Nasabah</a:t>
            </a:r>
            <a:r>
              <a:rPr lang="en-US" sz="2400" b="1" dirty="0" smtClean="0">
                <a:solidFill>
                  <a:srgbClr val="C00000"/>
                </a:solidFill>
              </a:rPr>
              <a:t> </a:t>
            </a:r>
            <a:r>
              <a:rPr lang="en-US" sz="2400" b="1" dirty="0" err="1" smtClean="0">
                <a:solidFill>
                  <a:srgbClr val="C00000"/>
                </a:solidFill>
              </a:rPr>
              <a:t>Asuransi</a:t>
            </a:r>
            <a:r>
              <a:rPr lang="en-US" sz="2400" b="1" dirty="0" smtClean="0">
                <a:solidFill>
                  <a:srgbClr val="C00000"/>
                </a:solidFill>
              </a:rPr>
              <a:t> </a:t>
            </a:r>
            <a:r>
              <a:rPr lang="en-US" sz="2400" b="1" dirty="0" err="1" smtClean="0">
                <a:solidFill>
                  <a:srgbClr val="C00000"/>
                </a:solidFill>
              </a:rPr>
              <a:t>Syariah</a:t>
            </a:r>
            <a:endParaRPr lang="en-GB" sz="2400" b="1" dirty="0">
              <a:solidFill>
                <a:srgbClr val="C00000"/>
              </a:solidFill>
            </a:endParaRPr>
          </a:p>
        </p:txBody>
      </p:sp>
    </p:spTree>
    <p:extLst>
      <p:ext uri="{BB962C8B-B14F-4D97-AF65-F5344CB8AC3E}">
        <p14:creationId xmlns:p14="http://schemas.microsoft.com/office/powerpoint/2010/main" val="155852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7847013" cy="381000"/>
          </a:xfrm>
        </p:spPr>
        <p:txBody>
          <a:bodyPr>
            <a:normAutofit fontScale="90000"/>
          </a:bodyPr>
          <a:lstStyle/>
          <a:p>
            <a:pPr eaLnBrk="1" fontAlgn="auto" hangingPunct="1">
              <a:spcAft>
                <a:spcPts val="0"/>
              </a:spcAft>
              <a:defRPr/>
            </a:pPr>
            <a:r>
              <a:rPr lang="en-US" b="1" dirty="0" err="1" smtClean="0">
                <a:solidFill>
                  <a:srgbClr val="C00000"/>
                </a:solidFill>
              </a:rPr>
              <a:t>Profesi</a:t>
            </a:r>
            <a:r>
              <a:rPr lang="en-US" b="1" dirty="0" smtClean="0">
                <a:solidFill>
                  <a:srgbClr val="C00000"/>
                </a:solidFill>
              </a:rPr>
              <a:t> </a:t>
            </a:r>
            <a:r>
              <a:rPr lang="en-US" b="1" dirty="0" err="1" smtClean="0">
                <a:solidFill>
                  <a:srgbClr val="C00000"/>
                </a:solidFill>
              </a:rPr>
              <a:t>Asuransi</a:t>
            </a:r>
            <a:r>
              <a:rPr lang="en-US" b="1" dirty="0" smtClean="0">
                <a:solidFill>
                  <a:srgbClr val="C00000"/>
                </a:solidFill>
              </a:rPr>
              <a:t> </a:t>
            </a:r>
            <a:r>
              <a:rPr lang="en-US" dirty="0" err="1">
                <a:solidFill>
                  <a:srgbClr val="C00000"/>
                </a:solidFill>
              </a:rPr>
              <a:t>S</a:t>
            </a:r>
            <a:r>
              <a:rPr lang="en-US" b="1" dirty="0" err="1" smtClean="0">
                <a:solidFill>
                  <a:srgbClr val="C00000"/>
                </a:solidFill>
              </a:rPr>
              <a:t>yariah</a:t>
            </a:r>
            <a:endParaRPr lang="en-GB" b="1" dirty="0">
              <a:solidFill>
                <a:srgbClr val="C00000"/>
              </a:solidFill>
            </a:endParaRPr>
          </a:p>
        </p:txBody>
      </p:sp>
      <p:graphicFrame>
        <p:nvGraphicFramePr>
          <p:cNvPr id="5" name="Diagram 4"/>
          <p:cNvGraphicFramePr/>
          <p:nvPr>
            <p:extLst>
              <p:ext uri="{D42A27DB-BD31-4B8C-83A1-F6EECF244321}">
                <p14:modId xmlns:p14="http://schemas.microsoft.com/office/powerpoint/2010/main" val="878259249"/>
              </p:ext>
            </p:extLst>
          </p:nvPr>
        </p:nvGraphicFramePr>
        <p:xfrm>
          <a:off x="457200" y="1447800"/>
          <a:ext cx="7313613"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728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Box 11"/>
          <p:cNvSpPr txBox="1">
            <a:spLocks noChangeArrowheads="1"/>
          </p:cNvSpPr>
          <p:nvPr/>
        </p:nvSpPr>
        <p:spPr bwMode="auto">
          <a:xfrm>
            <a:off x="-36512" y="2125970"/>
            <a:ext cx="9180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dirty="0" err="1">
                <a:latin typeface="Komika Axis"/>
                <a:ea typeface="Komika Axis"/>
                <a:cs typeface="Komika Axis"/>
              </a:rPr>
              <a:t>Cerdas</a:t>
            </a:r>
            <a:r>
              <a:rPr lang="en-US" sz="3600" b="1" dirty="0">
                <a:latin typeface="Komika Axis"/>
                <a:ea typeface="Komika Axis"/>
                <a:cs typeface="Komika Axis"/>
              </a:rPr>
              <a:t> </a:t>
            </a:r>
            <a:r>
              <a:rPr lang="en-US" sz="3600" b="1" dirty="0" err="1">
                <a:latin typeface="Komika Axis"/>
                <a:ea typeface="Komika Axis"/>
                <a:cs typeface="Komika Axis"/>
              </a:rPr>
              <a:t>mengelola</a:t>
            </a:r>
            <a:r>
              <a:rPr lang="en-US" sz="3600" b="1" dirty="0">
                <a:latin typeface="Komika Axis"/>
                <a:ea typeface="Komika Axis"/>
                <a:cs typeface="Komika Axis"/>
              </a:rPr>
              <a:t> </a:t>
            </a:r>
          </a:p>
        </p:txBody>
      </p:sp>
      <p:sp>
        <p:nvSpPr>
          <p:cNvPr id="25605" name="TextBox 12"/>
          <p:cNvSpPr txBox="1">
            <a:spLocks noChangeArrowheads="1"/>
          </p:cNvSpPr>
          <p:nvPr/>
        </p:nvSpPr>
        <p:spPr bwMode="auto">
          <a:xfrm>
            <a:off x="-36512" y="2829024"/>
            <a:ext cx="9180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dirty="0" err="1">
                <a:latin typeface="Komika Axis"/>
                <a:ea typeface="Komika Axis"/>
                <a:cs typeface="Komika Axis"/>
              </a:rPr>
              <a:t>Masa</a:t>
            </a:r>
            <a:r>
              <a:rPr lang="en-US" sz="3600" b="1" dirty="0">
                <a:latin typeface="Komika Axis"/>
                <a:ea typeface="Komika Axis"/>
                <a:cs typeface="Komika Axis"/>
              </a:rPr>
              <a:t> </a:t>
            </a:r>
            <a:r>
              <a:rPr lang="en-US" sz="3600" b="1" dirty="0" err="1">
                <a:latin typeface="Komika Axis"/>
                <a:ea typeface="Komika Axis"/>
                <a:cs typeface="Komika Axis"/>
              </a:rPr>
              <a:t>depan</a:t>
            </a:r>
            <a:r>
              <a:rPr lang="en-US" sz="3600" b="1" dirty="0">
                <a:latin typeface="Komika Axis"/>
                <a:ea typeface="Komika Axis"/>
                <a:cs typeface="Komika Axis"/>
              </a:rPr>
              <a:t> </a:t>
            </a:r>
            <a:r>
              <a:rPr lang="en-US" sz="3600" b="1" dirty="0" err="1">
                <a:latin typeface="Komika Axis"/>
                <a:ea typeface="Komika Axis"/>
                <a:cs typeface="Komika Axis"/>
              </a:rPr>
              <a:t>sejahtera</a:t>
            </a:r>
            <a:r>
              <a:rPr lang="en-US" sz="3600" b="1" dirty="0">
                <a:latin typeface="Komika Axis"/>
                <a:ea typeface="Komika Axis"/>
                <a:cs typeface="Komika Axis"/>
              </a:rPr>
              <a:t> </a:t>
            </a:r>
          </a:p>
        </p:txBody>
      </p:sp>
      <p:sp>
        <p:nvSpPr>
          <p:cNvPr id="25609" name="Rectangle 6"/>
          <p:cNvSpPr>
            <a:spLocks noChangeArrowheads="1"/>
          </p:cNvSpPr>
          <p:nvPr/>
        </p:nvSpPr>
        <p:spPr bwMode="auto">
          <a:xfrm>
            <a:off x="0" y="37338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400" b="1" dirty="0" err="1">
                <a:solidFill>
                  <a:srgbClr val="C00000"/>
                </a:solidFill>
                <a:latin typeface="Komika Axis"/>
              </a:rPr>
              <a:t>Melalui</a:t>
            </a:r>
            <a:r>
              <a:rPr lang="en-GB" sz="2400" b="1" dirty="0">
                <a:solidFill>
                  <a:srgbClr val="C00000"/>
                </a:solidFill>
                <a:latin typeface="Komika Axis"/>
              </a:rPr>
              <a:t> </a:t>
            </a:r>
            <a:r>
              <a:rPr lang="en-GB" sz="2400" b="1" dirty="0" err="1">
                <a:solidFill>
                  <a:srgbClr val="C00000"/>
                </a:solidFill>
                <a:latin typeface="Komika Axis"/>
              </a:rPr>
              <a:t>kegiatan</a:t>
            </a:r>
            <a:r>
              <a:rPr lang="en-GB" sz="2400" b="1" dirty="0">
                <a:solidFill>
                  <a:srgbClr val="C00000"/>
                </a:solidFill>
                <a:latin typeface="Komika Axis"/>
              </a:rPr>
              <a:t> </a:t>
            </a:r>
            <a:r>
              <a:rPr lang="en-GB" sz="2400" b="1" dirty="0" err="1">
                <a:solidFill>
                  <a:srgbClr val="C00000"/>
                </a:solidFill>
                <a:latin typeface="Komika Axis"/>
              </a:rPr>
              <a:t>Inklusi</a:t>
            </a:r>
            <a:r>
              <a:rPr lang="en-GB" sz="2400" b="1" dirty="0">
                <a:solidFill>
                  <a:srgbClr val="C00000"/>
                </a:solidFill>
                <a:latin typeface="Komika Axis"/>
              </a:rPr>
              <a:t> </a:t>
            </a:r>
            <a:r>
              <a:rPr lang="en-GB" sz="2400" b="1" dirty="0" err="1">
                <a:solidFill>
                  <a:srgbClr val="C00000"/>
                </a:solidFill>
                <a:latin typeface="Komika Axis"/>
              </a:rPr>
              <a:t>Keuangan</a:t>
            </a:r>
            <a:r>
              <a:rPr lang="en-GB" sz="2400" b="1" dirty="0">
                <a:solidFill>
                  <a:srgbClr val="C00000"/>
                </a:solidFill>
                <a:latin typeface="Komika Axis"/>
              </a:rPr>
              <a:t>, Kita </a:t>
            </a:r>
            <a:r>
              <a:rPr lang="en-GB" sz="2400" b="1" dirty="0" err="1">
                <a:solidFill>
                  <a:srgbClr val="C00000"/>
                </a:solidFill>
                <a:latin typeface="Komika Axis"/>
              </a:rPr>
              <a:t>Wujudkan</a:t>
            </a:r>
            <a:r>
              <a:rPr lang="en-GB" sz="2400" b="1" dirty="0">
                <a:solidFill>
                  <a:srgbClr val="C00000"/>
                </a:solidFill>
                <a:latin typeface="Komika Axis"/>
              </a:rPr>
              <a:t> </a:t>
            </a:r>
            <a:r>
              <a:rPr lang="en-GB" sz="2400" b="1" dirty="0" err="1">
                <a:solidFill>
                  <a:srgbClr val="C00000"/>
                </a:solidFill>
                <a:latin typeface="Komika Axis"/>
              </a:rPr>
              <a:t>Akses</a:t>
            </a:r>
            <a:r>
              <a:rPr lang="en-GB" sz="2400" b="1" dirty="0">
                <a:solidFill>
                  <a:srgbClr val="C00000"/>
                </a:solidFill>
                <a:latin typeface="Komika Axis"/>
              </a:rPr>
              <a:t> </a:t>
            </a:r>
            <a:r>
              <a:rPr lang="en-GB" sz="2400" b="1" dirty="0" err="1">
                <a:solidFill>
                  <a:srgbClr val="C00000"/>
                </a:solidFill>
                <a:latin typeface="Komika Axis"/>
              </a:rPr>
              <a:t>Keuangan</a:t>
            </a:r>
            <a:r>
              <a:rPr lang="en-GB" sz="2400" b="1" dirty="0">
                <a:solidFill>
                  <a:srgbClr val="C00000"/>
                </a:solidFill>
                <a:latin typeface="Komika Axis"/>
              </a:rPr>
              <a:t> Yang </a:t>
            </a:r>
            <a:r>
              <a:rPr lang="en-GB" sz="2400" b="1" dirty="0" err="1">
                <a:solidFill>
                  <a:srgbClr val="C00000"/>
                </a:solidFill>
                <a:latin typeface="Komika Axis"/>
              </a:rPr>
              <a:t>Lebih</a:t>
            </a:r>
            <a:r>
              <a:rPr lang="en-GB" sz="2400" b="1" dirty="0">
                <a:solidFill>
                  <a:srgbClr val="C00000"/>
                </a:solidFill>
                <a:latin typeface="Komika Axis"/>
              </a:rPr>
              <a:t> </a:t>
            </a:r>
            <a:r>
              <a:rPr lang="en-GB" sz="2400" b="1" dirty="0" err="1">
                <a:solidFill>
                  <a:srgbClr val="C00000"/>
                </a:solidFill>
                <a:latin typeface="Komika Axis"/>
              </a:rPr>
              <a:t>Luas</a:t>
            </a:r>
            <a:r>
              <a:rPr lang="en-GB" sz="2400" b="1" dirty="0">
                <a:solidFill>
                  <a:srgbClr val="C00000"/>
                </a:solidFill>
                <a:latin typeface="Komika Axis"/>
              </a:rPr>
              <a:t> </a:t>
            </a:r>
            <a:r>
              <a:rPr lang="en-GB" sz="2400" b="1" dirty="0" err="1">
                <a:solidFill>
                  <a:srgbClr val="C00000"/>
                </a:solidFill>
                <a:latin typeface="Komika Axis"/>
              </a:rPr>
              <a:t>Untuk</a:t>
            </a:r>
            <a:r>
              <a:rPr lang="en-GB" sz="2400" b="1" dirty="0">
                <a:solidFill>
                  <a:srgbClr val="C00000"/>
                </a:solidFill>
                <a:latin typeface="Komika Axis"/>
              </a:rPr>
              <a:t> </a:t>
            </a:r>
            <a:r>
              <a:rPr lang="en-GB" sz="2400" b="1" dirty="0" err="1">
                <a:solidFill>
                  <a:srgbClr val="C00000"/>
                </a:solidFill>
                <a:latin typeface="Komika Axis"/>
              </a:rPr>
              <a:t>Semua</a:t>
            </a:r>
            <a:r>
              <a:rPr lang="en-GB" sz="2400" b="1" dirty="0">
                <a:solidFill>
                  <a:srgbClr val="C00000"/>
                </a:solidFill>
                <a:latin typeface="Komika Axis"/>
              </a:rPr>
              <a:t> </a:t>
            </a:r>
            <a:r>
              <a:rPr lang="en-GB" sz="2400" b="1" dirty="0" err="1">
                <a:solidFill>
                  <a:srgbClr val="C00000"/>
                </a:solidFill>
                <a:latin typeface="Komika Axis"/>
              </a:rPr>
              <a:t>Golongan</a:t>
            </a:r>
            <a:r>
              <a:rPr lang="en-GB" sz="2400" b="1" dirty="0">
                <a:solidFill>
                  <a:srgbClr val="C00000"/>
                </a:solidFill>
                <a:latin typeface="Komika Axis"/>
              </a:rPr>
              <a:t> </a:t>
            </a:r>
            <a:r>
              <a:rPr lang="en-GB" sz="2400" b="1" dirty="0" err="1">
                <a:solidFill>
                  <a:srgbClr val="C00000"/>
                </a:solidFill>
                <a:latin typeface="Komika Axis"/>
              </a:rPr>
              <a:t>Masyarakat</a:t>
            </a:r>
            <a:endParaRPr lang="id-ID" sz="2400" b="1" dirty="0">
              <a:solidFill>
                <a:srgbClr val="C00000"/>
              </a:solidFill>
              <a:latin typeface="Komika Axis"/>
            </a:endParaRPr>
          </a:p>
        </p:txBody>
      </p:sp>
      <p:pic>
        <p:nvPicPr>
          <p:cNvPr id="2" name="Picture 1"/>
          <p:cNvPicPr>
            <a:picLocks noChangeAspect="1"/>
          </p:cNvPicPr>
          <p:nvPr/>
        </p:nvPicPr>
        <p:blipFill>
          <a:blip r:embed="rId3"/>
          <a:stretch>
            <a:fillRect/>
          </a:stretch>
        </p:blipFill>
        <p:spPr>
          <a:xfrm>
            <a:off x="2286000" y="18817"/>
            <a:ext cx="3426759" cy="1930486"/>
          </a:xfrm>
          <a:prstGeom prst="rect">
            <a:avLst/>
          </a:prstGeom>
          <a:ln>
            <a:noFill/>
          </a:ln>
          <a:effectLst>
            <a:softEdge rad="112500"/>
          </a:effectLst>
        </p:spPr>
      </p:pic>
    </p:spTree>
    <p:extLst>
      <p:ext uri="{BB962C8B-B14F-4D97-AF65-F5344CB8AC3E}">
        <p14:creationId xmlns:p14="http://schemas.microsoft.com/office/powerpoint/2010/main" val="429316942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A288349-6F7A-4175-A3BC-EA7AFC4BE77D}" type="slidenum">
              <a:rPr lang="en-US" altLang="en-US" smtClean="0"/>
              <a:pPr>
                <a:defRPr/>
              </a:pPr>
              <a:t>20</a:t>
            </a:fld>
            <a:endParaRPr lang="en-US" altLang="en-US"/>
          </a:p>
        </p:txBody>
      </p:sp>
      <p:sp>
        <p:nvSpPr>
          <p:cNvPr id="4" name="Title 2"/>
          <p:cNvSpPr>
            <a:spLocks noGrp="1"/>
          </p:cNvSpPr>
          <p:nvPr>
            <p:ph type="title"/>
          </p:nvPr>
        </p:nvSpPr>
        <p:spPr>
          <a:xfrm>
            <a:off x="304800" y="381000"/>
            <a:ext cx="7847013" cy="381000"/>
          </a:xfrm>
        </p:spPr>
        <p:txBody>
          <a:bodyPr>
            <a:normAutofit fontScale="90000"/>
          </a:bodyPr>
          <a:lstStyle/>
          <a:p>
            <a:pPr eaLnBrk="1" fontAlgn="auto" hangingPunct="1">
              <a:spcAft>
                <a:spcPts val="0"/>
              </a:spcAft>
              <a:defRPr/>
            </a:pPr>
            <a:r>
              <a:rPr lang="en-US" b="1" dirty="0" smtClean="0">
                <a:solidFill>
                  <a:srgbClr val="C00000"/>
                </a:solidFill>
              </a:rPr>
              <a:t> </a:t>
            </a:r>
            <a:r>
              <a:rPr lang="en-US" b="1" dirty="0" err="1" smtClean="0">
                <a:solidFill>
                  <a:srgbClr val="C00000"/>
                </a:solidFill>
              </a:rPr>
              <a:t>Sertifikasi</a:t>
            </a:r>
            <a:r>
              <a:rPr lang="en-US" b="1" dirty="0" smtClean="0">
                <a:solidFill>
                  <a:srgbClr val="C00000"/>
                </a:solidFill>
              </a:rPr>
              <a:t> </a:t>
            </a:r>
            <a:r>
              <a:rPr lang="en-US" b="1" dirty="0" err="1" smtClean="0">
                <a:solidFill>
                  <a:srgbClr val="C00000"/>
                </a:solidFill>
              </a:rPr>
              <a:t>Profesi</a:t>
            </a:r>
            <a:r>
              <a:rPr lang="en-US" b="1" dirty="0" smtClean="0">
                <a:solidFill>
                  <a:srgbClr val="C00000"/>
                </a:solidFill>
              </a:rPr>
              <a:t> </a:t>
            </a:r>
            <a:r>
              <a:rPr lang="en-US" b="1" dirty="0" err="1" smtClean="0">
                <a:solidFill>
                  <a:srgbClr val="C00000"/>
                </a:solidFill>
              </a:rPr>
              <a:t>Asuransi</a:t>
            </a:r>
            <a:r>
              <a:rPr lang="en-US" b="1" dirty="0" smtClean="0">
                <a:solidFill>
                  <a:srgbClr val="C00000"/>
                </a:solidFill>
              </a:rPr>
              <a:t> </a:t>
            </a:r>
            <a:r>
              <a:rPr lang="en-US" b="1" dirty="0" err="1" smtClean="0">
                <a:solidFill>
                  <a:srgbClr val="C00000"/>
                </a:solidFill>
              </a:rPr>
              <a:t>Syariah</a:t>
            </a:r>
            <a:endParaRPr lang="en-GB" b="1" dirty="0">
              <a:solidFill>
                <a:srgbClr val="C00000"/>
              </a:solidFill>
            </a:endParaRPr>
          </a:p>
        </p:txBody>
      </p:sp>
      <p:sp>
        <p:nvSpPr>
          <p:cNvPr id="7" name="TextBox 6"/>
          <p:cNvSpPr txBox="1"/>
          <p:nvPr/>
        </p:nvSpPr>
        <p:spPr>
          <a:xfrm>
            <a:off x="457200" y="1600200"/>
            <a:ext cx="7694613" cy="2585323"/>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Saat</a:t>
            </a:r>
            <a:r>
              <a:rPr lang="en-US" dirty="0" smtClean="0"/>
              <a:t> </a:t>
            </a:r>
            <a:r>
              <a:rPr lang="en-US" dirty="0" err="1" smtClean="0"/>
              <a:t>ini</a:t>
            </a:r>
            <a:r>
              <a:rPr lang="en-US" dirty="0" smtClean="0"/>
              <a:t> </a:t>
            </a:r>
            <a:r>
              <a:rPr lang="en-US" dirty="0" err="1" smtClean="0"/>
              <a:t>keahlian</a:t>
            </a:r>
            <a:r>
              <a:rPr lang="en-US" dirty="0" smtClean="0"/>
              <a:t> yang </a:t>
            </a:r>
            <a:r>
              <a:rPr lang="en-US" dirty="0" err="1" smtClean="0"/>
              <a:t>dimiliki</a:t>
            </a:r>
            <a:r>
              <a:rPr lang="en-US" dirty="0" smtClean="0"/>
              <a:t> </a:t>
            </a:r>
            <a:r>
              <a:rPr lang="en-US" dirty="0" err="1" smtClean="0"/>
              <a:t>oleh</a:t>
            </a:r>
            <a:r>
              <a:rPr lang="en-US" dirty="0" smtClean="0"/>
              <a:t> </a:t>
            </a:r>
            <a:r>
              <a:rPr lang="en-US" dirty="0" err="1" smtClean="0"/>
              <a:t>seseorang</a:t>
            </a:r>
            <a:r>
              <a:rPr lang="en-US" dirty="0" smtClean="0"/>
              <a:t> </a:t>
            </a:r>
            <a:r>
              <a:rPr lang="en-US" dirty="0" err="1" smtClean="0"/>
              <a:t>harus</a:t>
            </a:r>
            <a:r>
              <a:rPr lang="en-US" dirty="0" smtClean="0"/>
              <a:t> </a:t>
            </a:r>
            <a:r>
              <a:rPr lang="en-US" dirty="0" err="1" smtClean="0"/>
              <a:t>dibuktikan</a:t>
            </a:r>
            <a:r>
              <a:rPr lang="en-US" dirty="0" smtClean="0"/>
              <a:t> </a:t>
            </a:r>
            <a:r>
              <a:rPr lang="en-US" dirty="0" err="1" smtClean="0"/>
              <a:t>dengan</a:t>
            </a:r>
            <a:r>
              <a:rPr lang="en-US" dirty="0" smtClean="0"/>
              <a:t> </a:t>
            </a:r>
            <a:r>
              <a:rPr lang="en-US" dirty="0" err="1" smtClean="0"/>
              <a:t>adanya</a:t>
            </a:r>
            <a:r>
              <a:rPr lang="en-US" dirty="0" smtClean="0"/>
              <a:t> </a:t>
            </a:r>
            <a:r>
              <a:rPr lang="en-US" dirty="0" err="1" smtClean="0"/>
              <a:t>Sertifikasi</a:t>
            </a:r>
            <a:r>
              <a:rPr lang="en-US" dirty="0" smtClean="0"/>
              <a:t> </a:t>
            </a:r>
            <a:r>
              <a:rPr lang="en-US" dirty="0" err="1" smtClean="0"/>
              <a:t>Profesi</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err="1" smtClean="0"/>
              <a:t>Sertifikasi</a:t>
            </a:r>
            <a:r>
              <a:rPr lang="en-US" dirty="0" smtClean="0"/>
              <a:t> </a:t>
            </a:r>
            <a:r>
              <a:rPr lang="en-US" dirty="0" err="1" smtClean="0"/>
              <a:t>dilakukan</a:t>
            </a:r>
            <a:r>
              <a:rPr lang="en-US" dirty="0" smtClean="0"/>
              <a:t> </a:t>
            </a:r>
            <a:r>
              <a:rPr lang="en-US" dirty="0" err="1" smtClean="0"/>
              <a:t>oleh</a:t>
            </a:r>
            <a:r>
              <a:rPr lang="en-US" dirty="0" smtClean="0"/>
              <a:t> </a:t>
            </a:r>
            <a:r>
              <a:rPr lang="en-US" dirty="0" err="1" smtClean="0"/>
              <a:t>lembaga</a:t>
            </a:r>
            <a:r>
              <a:rPr lang="en-US" dirty="0" smtClean="0"/>
              <a:t> yang </a:t>
            </a:r>
            <a:r>
              <a:rPr lang="en-US" dirty="0" err="1" smtClean="0"/>
              <a:t>berwenang</a:t>
            </a:r>
            <a:r>
              <a:rPr lang="en-US" dirty="0" smtClean="0"/>
              <a:t> (</a:t>
            </a:r>
            <a:r>
              <a:rPr lang="en-US" dirty="0" err="1" smtClean="0"/>
              <a:t>Lembaga</a:t>
            </a:r>
            <a:r>
              <a:rPr lang="en-US" dirty="0" smtClean="0"/>
              <a:t> </a:t>
            </a:r>
            <a:r>
              <a:rPr lang="en-US" dirty="0" err="1" smtClean="0"/>
              <a:t>Sertifikasi</a:t>
            </a:r>
            <a:r>
              <a:rPr lang="en-US" dirty="0" smtClean="0"/>
              <a:t> </a:t>
            </a:r>
            <a:r>
              <a:rPr lang="en-US" dirty="0" err="1" smtClean="0"/>
              <a:t>Profesi</a:t>
            </a:r>
            <a:r>
              <a:rPr lang="en-US" dirty="0" smtClean="0"/>
              <a:t>) </a:t>
            </a:r>
            <a:r>
              <a:rPr lang="en-US" dirty="0" err="1" smtClean="0"/>
              <a:t>mengacu</a:t>
            </a:r>
            <a:r>
              <a:rPr lang="en-US" dirty="0" smtClean="0"/>
              <a:t> </a:t>
            </a:r>
            <a:r>
              <a:rPr lang="en-US" dirty="0" err="1" smtClean="0"/>
              <a:t>kepada</a:t>
            </a:r>
            <a:r>
              <a:rPr lang="en-US" dirty="0" smtClean="0"/>
              <a:t> </a:t>
            </a:r>
            <a:r>
              <a:rPr lang="en-US" dirty="0" err="1" smtClean="0"/>
              <a:t>Standar</a:t>
            </a:r>
            <a:r>
              <a:rPr lang="en-US" dirty="0" smtClean="0"/>
              <a:t> </a:t>
            </a:r>
            <a:r>
              <a:rPr lang="en-US" dirty="0" err="1" smtClean="0"/>
              <a:t>Kompetensi</a:t>
            </a:r>
            <a:r>
              <a:rPr lang="en-US" dirty="0" smtClean="0"/>
              <a:t> </a:t>
            </a:r>
          </a:p>
          <a:p>
            <a:endParaRPr lang="en-US" dirty="0" smtClean="0"/>
          </a:p>
          <a:p>
            <a:pPr marL="285750" indent="-285750">
              <a:buFont typeface="Arial" panose="020B0604020202020204" pitchFamily="34" charset="0"/>
              <a:buChar char="•"/>
            </a:pPr>
            <a:r>
              <a:rPr lang="en-US" dirty="0" err="1" smtClean="0"/>
              <a:t>Untuk</a:t>
            </a:r>
            <a:r>
              <a:rPr lang="en-US" dirty="0" smtClean="0"/>
              <a:t> agent yang </a:t>
            </a:r>
            <a:r>
              <a:rPr lang="en-US" dirty="0" err="1" smtClean="0"/>
              <a:t>memasarkan</a:t>
            </a:r>
            <a:r>
              <a:rPr lang="en-US" dirty="0" smtClean="0"/>
              <a:t> </a:t>
            </a:r>
            <a:r>
              <a:rPr lang="en-US" dirty="0" err="1" smtClean="0"/>
              <a:t>produk</a:t>
            </a:r>
            <a:r>
              <a:rPr lang="en-US" dirty="0" smtClean="0"/>
              <a:t> </a:t>
            </a:r>
            <a:r>
              <a:rPr lang="en-US" dirty="0" err="1" smtClean="0"/>
              <a:t>asuransi</a:t>
            </a:r>
            <a:r>
              <a:rPr lang="en-US" dirty="0" smtClean="0"/>
              <a:t> </a:t>
            </a:r>
            <a:r>
              <a:rPr lang="en-US" dirty="0" err="1" smtClean="0"/>
              <a:t>jiwa</a:t>
            </a:r>
            <a:r>
              <a:rPr lang="en-US" dirty="0" smtClean="0"/>
              <a:t> </a:t>
            </a:r>
            <a:r>
              <a:rPr lang="en-US" dirty="0" err="1" smtClean="0"/>
              <a:t>syariah</a:t>
            </a:r>
            <a:r>
              <a:rPr lang="en-US" dirty="0" smtClean="0"/>
              <a:t> </a:t>
            </a:r>
            <a:r>
              <a:rPr lang="en-US" dirty="0" err="1" smtClean="0"/>
              <a:t>harus</a:t>
            </a:r>
            <a:r>
              <a:rPr lang="en-US" dirty="0" smtClean="0"/>
              <a:t> </a:t>
            </a:r>
            <a:r>
              <a:rPr lang="en-US" dirty="0" err="1" smtClean="0"/>
              <a:t>memiliki</a:t>
            </a:r>
            <a:r>
              <a:rPr lang="en-US" dirty="0" smtClean="0"/>
              <a:t> </a:t>
            </a:r>
            <a:r>
              <a:rPr lang="en-US" dirty="0" err="1" smtClean="0"/>
              <a:t>lisensi</a:t>
            </a:r>
            <a:r>
              <a:rPr lang="en-US" dirty="0" smtClean="0"/>
              <a:t> </a:t>
            </a:r>
            <a:r>
              <a:rPr lang="en-US" dirty="0" err="1" smtClean="0"/>
              <a:t>syariah</a:t>
            </a:r>
            <a:r>
              <a:rPr lang="en-US" dirty="0" smtClean="0"/>
              <a:t> </a:t>
            </a:r>
            <a:r>
              <a:rPr lang="en-US" dirty="0" err="1" smtClean="0"/>
              <a:t>dari</a:t>
            </a:r>
            <a:r>
              <a:rPr lang="en-US" dirty="0" smtClean="0"/>
              <a:t> </a:t>
            </a:r>
            <a:r>
              <a:rPr lang="en-US" dirty="0" err="1" smtClean="0"/>
              <a:t>Asosiasi</a:t>
            </a:r>
            <a:r>
              <a:rPr lang="en-US" dirty="0" smtClean="0"/>
              <a:t> </a:t>
            </a:r>
            <a:r>
              <a:rPr lang="en-US" dirty="0" err="1" smtClean="0"/>
              <a:t>Asuransi</a:t>
            </a:r>
            <a:r>
              <a:rPr lang="en-US" dirty="0" smtClean="0"/>
              <a:t> </a:t>
            </a:r>
          </a:p>
          <a:p>
            <a:endParaRPr lang="en-GB" dirty="0"/>
          </a:p>
        </p:txBody>
      </p:sp>
    </p:spTree>
    <p:extLst>
      <p:ext uri="{BB962C8B-B14F-4D97-AF65-F5344CB8AC3E}">
        <p14:creationId xmlns:p14="http://schemas.microsoft.com/office/powerpoint/2010/main" val="3875620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2819400"/>
            <a:ext cx="3859903" cy="923330"/>
          </a:xfrm>
          <a:prstGeom prst="rect">
            <a:avLst/>
          </a:prstGeom>
          <a:noFill/>
        </p:spPr>
        <p:txBody>
          <a:bodyPr wrap="none">
            <a:spAutoFit/>
          </a:bodyPr>
          <a:lstStyle/>
          <a:p>
            <a:pPr algn="ctr">
              <a:defRPr/>
            </a:pPr>
            <a:r>
              <a:rPr lang="en-US" sz="5400" b="1" dirty="0">
                <a:ln w="6600">
                  <a:solidFill>
                    <a:schemeClr val="accent2"/>
                  </a:solidFill>
                  <a:prstDash val="solid"/>
                </a:ln>
                <a:solidFill>
                  <a:srgbClr val="00B0F0"/>
                </a:solidFill>
                <a:effectLst>
                  <a:outerShdw dist="38100" dir="2700000" algn="tl" rotWithShape="0">
                    <a:schemeClr val="accent2"/>
                  </a:outerShdw>
                </a:effectLst>
              </a:rPr>
              <a:t>THANK YOU</a:t>
            </a:r>
          </a:p>
        </p:txBody>
      </p:sp>
    </p:spTree>
    <p:extLst>
      <p:ext uri="{BB962C8B-B14F-4D97-AF65-F5344CB8AC3E}">
        <p14:creationId xmlns:p14="http://schemas.microsoft.com/office/powerpoint/2010/main" val="1445046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1192266"/>
              </p:ext>
            </p:extLst>
          </p:nvPr>
        </p:nvGraphicFramePr>
        <p:xfrm>
          <a:off x="481012" y="2004168"/>
          <a:ext cx="8205790" cy="2879724"/>
        </p:xfrm>
        <a:graphic>
          <a:graphicData uri="http://schemas.openxmlformats.org/drawingml/2006/table">
            <a:tbl>
              <a:tblPr firstRow="1" bandRow="1">
                <a:tableStyleId>{5C22544A-7EE6-4342-B048-85BDC9FD1C3A}</a:tableStyleId>
              </a:tblPr>
              <a:tblGrid>
                <a:gridCol w="1966801"/>
                <a:gridCol w="600187"/>
                <a:gridCol w="533400"/>
                <a:gridCol w="474413"/>
                <a:gridCol w="649963"/>
                <a:gridCol w="649963"/>
                <a:gridCol w="731209"/>
                <a:gridCol w="538429"/>
                <a:gridCol w="680253"/>
                <a:gridCol w="649963"/>
                <a:gridCol w="731209"/>
              </a:tblGrid>
              <a:tr h="380950">
                <a:tc rowSpan="2">
                  <a:txBody>
                    <a:bodyPr/>
                    <a:lstStyle/>
                    <a:p>
                      <a:r>
                        <a:rPr lang="en-US" sz="1300" dirty="0" err="1" smtClean="0">
                          <a:solidFill>
                            <a:schemeClr val="bg1"/>
                          </a:solidFill>
                        </a:rPr>
                        <a:t>Asuransi</a:t>
                      </a:r>
                      <a:r>
                        <a:rPr lang="en-US" sz="1300" dirty="0" smtClean="0">
                          <a:solidFill>
                            <a:schemeClr val="bg1"/>
                          </a:solidFill>
                        </a:rPr>
                        <a:t> </a:t>
                      </a:r>
                      <a:r>
                        <a:rPr lang="en-US" sz="1300" dirty="0" err="1" smtClean="0">
                          <a:solidFill>
                            <a:schemeClr val="bg1"/>
                          </a:solidFill>
                        </a:rPr>
                        <a:t>Syariah</a:t>
                      </a:r>
                      <a:endParaRPr lang="en-GB" sz="1300" dirty="0">
                        <a:solidFill>
                          <a:schemeClr val="bg1"/>
                        </a:solidFill>
                      </a:endParaRPr>
                    </a:p>
                  </a:txBody>
                  <a:tcPr marT="45708" marB="45708">
                    <a:solidFill>
                      <a:srgbClr val="C00000"/>
                    </a:solidFill>
                  </a:tcPr>
                </a:tc>
                <a:tc gridSpan="2">
                  <a:txBody>
                    <a:bodyPr/>
                    <a:lstStyle/>
                    <a:p>
                      <a:pPr algn="ctr"/>
                      <a:r>
                        <a:rPr lang="en-US" sz="1300" dirty="0" smtClean="0">
                          <a:solidFill>
                            <a:schemeClr val="bg1"/>
                          </a:solidFill>
                        </a:rPr>
                        <a:t>2012</a:t>
                      </a:r>
                      <a:endParaRPr lang="en-GB" sz="1300" dirty="0">
                        <a:solidFill>
                          <a:schemeClr val="bg1"/>
                        </a:solidFill>
                      </a:endParaRPr>
                    </a:p>
                  </a:txBody>
                  <a:tcPr marT="45708" marB="45708">
                    <a:solidFill>
                      <a:srgbClr val="C00000"/>
                    </a:solidFill>
                  </a:tcPr>
                </a:tc>
                <a:tc hMerge="1">
                  <a:txBody>
                    <a:bodyPr/>
                    <a:lstStyle/>
                    <a:p>
                      <a:endParaRPr lang="en-GB" dirty="0"/>
                    </a:p>
                  </a:txBody>
                  <a:tcPr/>
                </a:tc>
                <a:tc gridSpan="2">
                  <a:txBody>
                    <a:bodyPr/>
                    <a:lstStyle/>
                    <a:p>
                      <a:pPr algn="ctr"/>
                      <a:r>
                        <a:rPr lang="en-US" sz="1300" dirty="0" smtClean="0">
                          <a:solidFill>
                            <a:schemeClr val="bg1"/>
                          </a:solidFill>
                        </a:rPr>
                        <a:t>2013</a:t>
                      </a:r>
                      <a:endParaRPr lang="en-GB" sz="1300" dirty="0">
                        <a:solidFill>
                          <a:schemeClr val="bg1"/>
                        </a:solidFill>
                      </a:endParaRPr>
                    </a:p>
                  </a:txBody>
                  <a:tcPr marT="45708" marB="45708">
                    <a:solidFill>
                      <a:srgbClr val="C00000"/>
                    </a:solidFill>
                  </a:tcPr>
                </a:tc>
                <a:tc hMerge="1">
                  <a:txBody>
                    <a:bodyPr/>
                    <a:lstStyle/>
                    <a:p>
                      <a:endParaRPr lang="en-GB" dirty="0"/>
                    </a:p>
                  </a:txBody>
                  <a:tcPr/>
                </a:tc>
                <a:tc gridSpan="2">
                  <a:txBody>
                    <a:bodyPr/>
                    <a:lstStyle/>
                    <a:p>
                      <a:pPr algn="ctr"/>
                      <a:r>
                        <a:rPr lang="en-US" sz="1300" dirty="0" smtClean="0">
                          <a:solidFill>
                            <a:schemeClr val="bg1"/>
                          </a:solidFill>
                        </a:rPr>
                        <a:t>2014</a:t>
                      </a:r>
                      <a:endParaRPr lang="en-GB" sz="1300" dirty="0">
                        <a:solidFill>
                          <a:schemeClr val="bg1"/>
                        </a:solidFill>
                      </a:endParaRPr>
                    </a:p>
                  </a:txBody>
                  <a:tcPr marT="45708" marB="45708">
                    <a:solidFill>
                      <a:srgbClr val="C00000"/>
                    </a:solidFill>
                  </a:tcPr>
                </a:tc>
                <a:tc hMerge="1">
                  <a:txBody>
                    <a:bodyPr/>
                    <a:lstStyle/>
                    <a:p>
                      <a:endParaRPr lang="en-GB" dirty="0"/>
                    </a:p>
                  </a:txBody>
                  <a:tcPr/>
                </a:tc>
                <a:tc gridSpan="2">
                  <a:txBody>
                    <a:bodyPr/>
                    <a:lstStyle/>
                    <a:p>
                      <a:pPr algn="ctr"/>
                      <a:r>
                        <a:rPr lang="en-US" sz="1300" dirty="0" smtClean="0">
                          <a:solidFill>
                            <a:schemeClr val="bg1"/>
                          </a:solidFill>
                        </a:rPr>
                        <a:t>2015</a:t>
                      </a:r>
                      <a:endParaRPr lang="en-GB" sz="1300" dirty="0">
                        <a:solidFill>
                          <a:schemeClr val="bg1"/>
                        </a:solidFill>
                      </a:endParaRPr>
                    </a:p>
                  </a:txBody>
                  <a:tcPr marT="45708" marB="45708">
                    <a:solidFill>
                      <a:srgbClr val="C00000"/>
                    </a:solidFill>
                  </a:tcPr>
                </a:tc>
                <a:tc hMerge="1">
                  <a:txBody>
                    <a:bodyPr/>
                    <a:lstStyle/>
                    <a:p>
                      <a:endParaRPr lang="en-GB" dirty="0"/>
                    </a:p>
                  </a:txBody>
                  <a:tcPr/>
                </a:tc>
                <a:tc gridSpan="2">
                  <a:txBody>
                    <a:bodyPr/>
                    <a:lstStyle/>
                    <a:p>
                      <a:pPr algn="ctr"/>
                      <a:r>
                        <a:rPr lang="en-US" sz="1300" dirty="0" smtClean="0">
                          <a:solidFill>
                            <a:schemeClr val="bg1"/>
                          </a:solidFill>
                        </a:rPr>
                        <a:t>2016*</a:t>
                      </a:r>
                      <a:endParaRPr lang="en-GB" sz="1300" dirty="0">
                        <a:solidFill>
                          <a:schemeClr val="bg1"/>
                        </a:solidFill>
                      </a:endParaRPr>
                    </a:p>
                  </a:txBody>
                  <a:tcPr marT="45708" marB="45708">
                    <a:solidFill>
                      <a:srgbClr val="C00000"/>
                    </a:solidFill>
                  </a:tcPr>
                </a:tc>
                <a:tc hMerge="1">
                  <a:txBody>
                    <a:bodyPr/>
                    <a:lstStyle/>
                    <a:p>
                      <a:endParaRPr lang="en-GB" dirty="0"/>
                    </a:p>
                  </a:txBody>
                  <a:tcPr/>
                </a:tc>
              </a:tr>
              <a:tr h="380950">
                <a:tc vMerge="1">
                  <a:txBody>
                    <a:bodyPr/>
                    <a:lstStyle/>
                    <a:p>
                      <a:endParaRPr lang="en-GB" sz="1300" dirty="0"/>
                    </a:p>
                  </a:txBody>
                  <a:tcPr marT="45714" marB="45714"/>
                </a:tc>
                <a:tc>
                  <a:txBody>
                    <a:bodyPr/>
                    <a:lstStyle/>
                    <a:p>
                      <a:r>
                        <a:rPr lang="en-US" sz="1300" dirty="0" smtClean="0">
                          <a:solidFill>
                            <a:schemeClr val="bg1"/>
                          </a:solidFill>
                        </a:rPr>
                        <a:t>Full</a:t>
                      </a:r>
                      <a:endParaRPr lang="en-GB" sz="1300" dirty="0">
                        <a:solidFill>
                          <a:schemeClr val="bg1"/>
                        </a:solidFill>
                      </a:endParaRPr>
                    </a:p>
                  </a:txBody>
                  <a:tcPr marT="45708" marB="45708">
                    <a:solidFill>
                      <a:srgbClr val="C00000"/>
                    </a:solidFill>
                  </a:tcPr>
                </a:tc>
                <a:tc>
                  <a:txBody>
                    <a:bodyPr/>
                    <a:lstStyle/>
                    <a:p>
                      <a:r>
                        <a:rPr lang="en-US" sz="1300" dirty="0" smtClean="0">
                          <a:solidFill>
                            <a:schemeClr val="bg1"/>
                          </a:solidFill>
                        </a:rPr>
                        <a:t>Unit</a:t>
                      </a:r>
                      <a:endParaRPr lang="en-GB" sz="1300" dirty="0">
                        <a:solidFill>
                          <a:schemeClr val="bg1"/>
                        </a:solidFill>
                      </a:endParaRPr>
                    </a:p>
                  </a:txBody>
                  <a:tcPr marT="45708" marB="45708">
                    <a:solidFill>
                      <a:srgbClr val="C00000"/>
                    </a:solidFill>
                  </a:tcPr>
                </a:tc>
                <a:tc>
                  <a:txBody>
                    <a:bodyPr/>
                    <a:lstStyle/>
                    <a:p>
                      <a:r>
                        <a:rPr lang="en-US" sz="1300" dirty="0" smtClean="0">
                          <a:solidFill>
                            <a:schemeClr val="bg1"/>
                          </a:solidFill>
                        </a:rPr>
                        <a:t>Full</a:t>
                      </a:r>
                      <a:endParaRPr lang="en-GB" sz="1300" dirty="0">
                        <a:solidFill>
                          <a:schemeClr val="bg1"/>
                        </a:solidFill>
                      </a:endParaRPr>
                    </a:p>
                  </a:txBody>
                  <a:tcPr marT="45708" marB="45708">
                    <a:solidFill>
                      <a:srgbClr val="C00000"/>
                    </a:solidFill>
                  </a:tcPr>
                </a:tc>
                <a:tc>
                  <a:txBody>
                    <a:bodyPr/>
                    <a:lstStyle/>
                    <a:p>
                      <a:r>
                        <a:rPr lang="en-US" sz="1300" dirty="0" smtClean="0">
                          <a:solidFill>
                            <a:schemeClr val="bg1"/>
                          </a:solidFill>
                        </a:rPr>
                        <a:t>Unit</a:t>
                      </a:r>
                      <a:endParaRPr lang="en-GB" sz="1300" dirty="0">
                        <a:solidFill>
                          <a:schemeClr val="bg1"/>
                        </a:solidFill>
                      </a:endParaRPr>
                    </a:p>
                  </a:txBody>
                  <a:tcPr marT="45708" marB="45708">
                    <a:solidFill>
                      <a:srgbClr val="C00000"/>
                    </a:solidFill>
                  </a:tcPr>
                </a:tc>
                <a:tc>
                  <a:txBody>
                    <a:bodyPr/>
                    <a:lstStyle/>
                    <a:p>
                      <a:r>
                        <a:rPr lang="en-US" sz="1300" dirty="0" smtClean="0">
                          <a:solidFill>
                            <a:schemeClr val="bg1"/>
                          </a:solidFill>
                        </a:rPr>
                        <a:t>Full</a:t>
                      </a:r>
                      <a:endParaRPr lang="en-GB" sz="1300" dirty="0">
                        <a:solidFill>
                          <a:schemeClr val="bg1"/>
                        </a:solidFill>
                      </a:endParaRPr>
                    </a:p>
                  </a:txBody>
                  <a:tcPr marT="45708" marB="45708">
                    <a:solidFill>
                      <a:srgbClr val="C00000"/>
                    </a:solidFill>
                  </a:tcPr>
                </a:tc>
                <a:tc>
                  <a:txBody>
                    <a:bodyPr/>
                    <a:lstStyle/>
                    <a:p>
                      <a:r>
                        <a:rPr lang="en-US" sz="1300" dirty="0" smtClean="0">
                          <a:solidFill>
                            <a:schemeClr val="bg1"/>
                          </a:solidFill>
                        </a:rPr>
                        <a:t>Unit</a:t>
                      </a:r>
                      <a:endParaRPr lang="en-GB" sz="1300" dirty="0">
                        <a:solidFill>
                          <a:schemeClr val="bg1"/>
                        </a:solidFill>
                      </a:endParaRPr>
                    </a:p>
                  </a:txBody>
                  <a:tcPr marT="45708" marB="45708">
                    <a:solidFill>
                      <a:srgbClr val="C00000"/>
                    </a:solidFill>
                  </a:tcPr>
                </a:tc>
                <a:tc>
                  <a:txBody>
                    <a:bodyPr/>
                    <a:lstStyle/>
                    <a:p>
                      <a:r>
                        <a:rPr lang="en-US" sz="1300" dirty="0" smtClean="0">
                          <a:solidFill>
                            <a:schemeClr val="bg1"/>
                          </a:solidFill>
                        </a:rPr>
                        <a:t>Full</a:t>
                      </a:r>
                      <a:endParaRPr lang="en-GB" sz="1300" dirty="0">
                        <a:solidFill>
                          <a:schemeClr val="bg1"/>
                        </a:solidFill>
                      </a:endParaRPr>
                    </a:p>
                  </a:txBody>
                  <a:tcPr marT="45708" marB="45708">
                    <a:solidFill>
                      <a:srgbClr val="C00000"/>
                    </a:solidFill>
                  </a:tcPr>
                </a:tc>
                <a:tc>
                  <a:txBody>
                    <a:bodyPr/>
                    <a:lstStyle/>
                    <a:p>
                      <a:r>
                        <a:rPr lang="en-US" sz="1300" dirty="0" smtClean="0">
                          <a:solidFill>
                            <a:schemeClr val="bg1"/>
                          </a:solidFill>
                        </a:rPr>
                        <a:t>Unit</a:t>
                      </a:r>
                      <a:endParaRPr lang="en-GB" sz="1300" dirty="0">
                        <a:solidFill>
                          <a:schemeClr val="bg1"/>
                        </a:solidFill>
                      </a:endParaRPr>
                    </a:p>
                  </a:txBody>
                  <a:tcPr marT="45708" marB="45708">
                    <a:solidFill>
                      <a:srgbClr val="C00000"/>
                    </a:solidFill>
                  </a:tcPr>
                </a:tc>
                <a:tc>
                  <a:txBody>
                    <a:bodyPr/>
                    <a:lstStyle/>
                    <a:p>
                      <a:r>
                        <a:rPr lang="en-US" sz="1300" dirty="0" smtClean="0">
                          <a:solidFill>
                            <a:schemeClr val="bg1"/>
                          </a:solidFill>
                        </a:rPr>
                        <a:t>Full</a:t>
                      </a:r>
                      <a:endParaRPr lang="en-GB" sz="1300" dirty="0">
                        <a:solidFill>
                          <a:schemeClr val="bg1"/>
                        </a:solidFill>
                      </a:endParaRPr>
                    </a:p>
                  </a:txBody>
                  <a:tcPr marT="45708" marB="45708">
                    <a:solidFill>
                      <a:srgbClr val="C00000"/>
                    </a:solidFill>
                  </a:tcPr>
                </a:tc>
                <a:tc>
                  <a:txBody>
                    <a:bodyPr/>
                    <a:lstStyle/>
                    <a:p>
                      <a:r>
                        <a:rPr lang="en-US" sz="1300" dirty="0" smtClean="0">
                          <a:solidFill>
                            <a:schemeClr val="bg1"/>
                          </a:solidFill>
                        </a:rPr>
                        <a:t>Unit</a:t>
                      </a:r>
                      <a:endParaRPr lang="en-GB" sz="1300" dirty="0">
                        <a:solidFill>
                          <a:schemeClr val="bg1"/>
                        </a:solidFill>
                      </a:endParaRPr>
                    </a:p>
                  </a:txBody>
                  <a:tcPr marT="45708" marB="45708">
                    <a:solidFill>
                      <a:srgbClr val="C00000"/>
                    </a:solidFill>
                  </a:tcPr>
                </a:tc>
              </a:tr>
              <a:tr h="502793">
                <a:tc>
                  <a:txBody>
                    <a:bodyPr/>
                    <a:lstStyle/>
                    <a:p>
                      <a:r>
                        <a:rPr lang="en-US" sz="1600" dirty="0" err="1" smtClean="0"/>
                        <a:t>Asuransi</a:t>
                      </a:r>
                      <a:r>
                        <a:rPr lang="en-US" sz="1600" dirty="0" smtClean="0"/>
                        <a:t> </a:t>
                      </a:r>
                      <a:r>
                        <a:rPr lang="en-US" sz="1600" dirty="0" err="1" smtClean="0"/>
                        <a:t>Jiwa</a:t>
                      </a:r>
                      <a:endParaRPr lang="en-GB" sz="1600" dirty="0"/>
                    </a:p>
                  </a:txBody>
                  <a:tcPr marT="45708" marB="45708"/>
                </a:tc>
                <a:tc>
                  <a:txBody>
                    <a:bodyPr/>
                    <a:lstStyle/>
                    <a:p>
                      <a:r>
                        <a:rPr lang="en-US" sz="1300" dirty="0" smtClean="0"/>
                        <a:t>3</a:t>
                      </a:r>
                      <a:endParaRPr lang="en-GB" sz="1300" dirty="0"/>
                    </a:p>
                  </a:txBody>
                  <a:tcPr marT="45708" marB="45708"/>
                </a:tc>
                <a:tc>
                  <a:txBody>
                    <a:bodyPr/>
                    <a:lstStyle/>
                    <a:p>
                      <a:r>
                        <a:rPr lang="en-US" sz="1300" dirty="0" smtClean="0"/>
                        <a:t>17</a:t>
                      </a:r>
                      <a:endParaRPr lang="en-GB" sz="1300" dirty="0"/>
                    </a:p>
                  </a:txBody>
                  <a:tcPr marT="45708" marB="45708"/>
                </a:tc>
                <a:tc>
                  <a:txBody>
                    <a:bodyPr/>
                    <a:lstStyle/>
                    <a:p>
                      <a:r>
                        <a:rPr lang="en-US" sz="1300" dirty="0" smtClean="0"/>
                        <a:t>3</a:t>
                      </a:r>
                      <a:endParaRPr lang="en-GB" sz="1300" dirty="0"/>
                    </a:p>
                  </a:txBody>
                  <a:tcPr marT="45708" marB="45708"/>
                </a:tc>
                <a:tc>
                  <a:txBody>
                    <a:bodyPr/>
                    <a:lstStyle/>
                    <a:p>
                      <a:r>
                        <a:rPr lang="en-US" sz="1300" dirty="0" smtClean="0"/>
                        <a:t>17</a:t>
                      </a:r>
                      <a:endParaRPr lang="en-GB" sz="1300" dirty="0"/>
                    </a:p>
                  </a:txBody>
                  <a:tcPr marT="45708" marB="45708"/>
                </a:tc>
                <a:tc>
                  <a:txBody>
                    <a:bodyPr/>
                    <a:lstStyle/>
                    <a:p>
                      <a:r>
                        <a:rPr lang="en-US" sz="1300" dirty="0" smtClean="0"/>
                        <a:t>3</a:t>
                      </a:r>
                      <a:endParaRPr lang="en-GB" sz="1300" dirty="0"/>
                    </a:p>
                  </a:txBody>
                  <a:tcPr marT="45708" marB="45708"/>
                </a:tc>
                <a:tc>
                  <a:txBody>
                    <a:bodyPr/>
                    <a:lstStyle/>
                    <a:p>
                      <a:r>
                        <a:rPr lang="en-US" sz="1300" dirty="0" smtClean="0"/>
                        <a:t>18</a:t>
                      </a:r>
                      <a:endParaRPr lang="en-GB" sz="1300" dirty="0"/>
                    </a:p>
                  </a:txBody>
                  <a:tcPr marT="45708" marB="45708"/>
                </a:tc>
                <a:tc>
                  <a:txBody>
                    <a:bodyPr/>
                    <a:lstStyle/>
                    <a:p>
                      <a:r>
                        <a:rPr lang="en-US" sz="1300" dirty="0" smtClean="0"/>
                        <a:t>5</a:t>
                      </a:r>
                      <a:endParaRPr lang="en-GB" sz="1300" dirty="0"/>
                    </a:p>
                  </a:txBody>
                  <a:tcPr marT="45708" marB="45708"/>
                </a:tc>
                <a:tc>
                  <a:txBody>
                    <a:bodyPr/>
                    <a:lstStyle/>
                    <a:p>
                      <a:r>
                        <a:rPr lang="en-US" sz="1300" dirty="0" smtClean="0"/>
                        <a:t>21</a:t>
                      </a:r>
                      <a:endParaRPr lang="en-GB" sz="1300" dirty="0"/>
                    </a:p>
                  </a:txBody>
                  <a:tcPr marT="45708" marB="45708"/>
                </a:tc>
                <a:tc>
                  <a:txBody>
                    <a:bodyPr/>
                    <a:lstStyle/>
                    <a:p>
                      <a:r>
                        <a:rPr lang="en-US" sz="1300" dirty="0" smtClean="0"/>
                        <a:t>5</a:t>
                      </a:r>
                      <a:endParaRPr lang="en-GB" sz="1300" dirty="0"/>
                    </a:p>
                  </a:txBody>
                  <a:tcPr marT="45708" marB="45708"/>
                </a:tc>
                <a:tc>
                  <a:txBody>
                    <a:bodyPr/>
                    <a:lstStyle/>
                    <a:p>
                      <a:r>
                        <a:rPr lang="en-US" sz="1300" dirty="0" smtClean="0"/>
                        <a:t>20</a:t>
                      </a:r>
                      <a:endParaRPr lang="en-GB" sz="1300" dirty="0"/>
                    </a:p>
                  </a:txBody>
                  <a:tcPr marT="45708" marB="45708"/>
                </a:tc>
              </a:tr>
              <a:tr h="502793">
                <a:tc>
                  <a:txBody>
                    <a:bodyPr/>
                    <a:lstStyle/>
                    <a:p>
                      <a:r>
                        <a:rPr lang="en-US" sz="1600" dirty="0" err="1" smtClean="0"/>
                        <a:t>Asuransi</a:t>
                      </a:r>
                      <a:r>
                        <a:rPr lang="en-US" sz="1600" dirty="0" smtClean="0"/>
                        <a:t> </a:t>
                      </a:r>
                      <a:r>
                        <a:rPr lang="en-US" sz="1600" dirty="0" err="1" smtClean="0"/>
                        <a:t>Umum</a:t>
                      </a:r>
                      <a:endParaRPr lang="en-GB" sz="1600" dirty="0"/>
                    </a:p>
                  </a:txBody>
                  <a:tcPr marT="45708" marB="45708"/>
                </a:tc>
                <a:tc>
                  <a:txBody>
                    <a:bodyPr/>
                    <a:lstStyle/>
                    <a:p>
                      <a:r>
                        <a:rPr lang="en-US" sz="1300" dirty="0" smtClean="0"/>
                        <a:t>2</a:t>
                      </a:r>
                      <a:endParaRPr lang="en-GB" sz="1300" dirty="0"/>
                    </a:p>
                  </a:txBody>
                  <a:tcPr marT="45708" marB="45708"/>
                </a:tc>
                <a:tc>
                  <a:txBody>
                    <a:bodyPr/>
                    <a:lstStyle/>
                    <a:p>
                      <a:r>
                        <a:rPr lang="en-US" sz="1300" dirty="0" smtClean="0"/>
                        <a:t>20</a:t>
                      </a:r>
                      <a:endParaRPr lang="en-GB" sz="1300" dirty="0"/>
                    </a:p>
                  </a:txBody>
                  <a:tcPr marT="45708" marB="45708"/>
                </a:tc>
                <a:tc>
                  <a:txBody>
                    <a:bodyPr/>
                    <a:lstStyle/>
                    <a:p>
                      <a:r>
                        <a:rPr lang="en-US" sz="1300" dirty="0" smtClean="0"/>
                        <a:t>2</a:t>
                      </a:r>
                      <a:endParaRPr lang="en-GB" sz="1300" dirty="0"/>
                    </a:p>
                  </a:txBody>
                  <a:tcPr marT="45708" marB="45708"/>
                </a:tc>
                <a:tc>
                  <a:txBody>
                    <a:bodyPr/>
                    <a:lstStyle/>
                    <a:p>
                      <a:r>
                        <a:rPr lang="en-US" sz="1300" dirty="0" smtClean="0"/>
                        <a:t>24</a:t>
                      </a:r>
                      <a:endParaRPr lang="en-GB" sz="1300" dirty="0"/>
                    </a:p>
                  </a:txBody>
                  <a:tcPr marT="45708" marB="45708"/>
                </a:tc>
                <a:tc>
                  <a:txBody>
                    <a:bodyPr/>
                    <a:lstStyle/>
                    <a:p>
                      <a:r>
                        <a:rPr lang="en-US" sz="1300" dirty="0" smtClean="0"/>
                        <a:t>2</a:t>
                      </a:r>
                      <a:endParaRPr lang="en-GB" sz="1300" dirty="0"/>
                    </a:p>
                  </a:txBody>
                  <a:tcPr marT="45708" marB="45708"/>
                </a:tc>
                <a:tc>
                  <a:txBody>
                    <a:bodyPr/>
                    <a:lstStyle/>
                    <a:p>
                      <a:r>
                        <a:rPr lang="en-US" sz="1300" dirty="0" smtClean="0"/>
                        <a:t>23</a:t>
                      </a:r>
                      <a:endParaRPr lang="en-GB" sz="1300" dirty="0"/>
                    </a:p>
                  </a:txBody>
                  <a:tcPr marT="45708" marB="45708"/>
                </a:tc>
                <a:tc>
                  <a:txBody>
                    <a:bodyPr/>
                    <a:lstStyle/>
                    <a:p>
                      <a:r>
                        <a:rPr lang="en-US" sz="1300" dirty="0" smtClean="0"/>
                        <a:t>3</a:t>
                      </a:r>
                      <a:endParaRPr lang="en-GB" sz="1300" dirty="0"/>
                    </a:p>
                  </a:txBody>
                  <a:tcPr marT="45708" marB="45708"/>
                </a:tc>
                <a:tc>
                  <a:txBody>
                    <a:bodyPr/>
                    <a:lstStyle/>
                    <a:p>
                      <a:r>
                        <a:rPr lang="en-US" sz="1300" dirty="0" smtClean="0"/>
                        <a:t>23</a:t>
                      </a:r>
                      <a:endParaRPr lang="en-GB" sz="1300" dirty="0"/>
                    </a:p>
                  </a:txBody>
                  <a:tcPr marT="45708" marB="45708"/>
                </a:tc>
                <a:tc>
                  <a:txBody>
                    <a:bodyPr/>
                    <a:lstStyle/>
                    <a:p>
                      <a:r>
                        <a:rPr lang="en-US" sz="1300" dirty="0" smtClean="0"/>
                        <a:t>4</a:t>
                      </a:r>
                      <a:endParaRPr lang="en-GB" sz="1300" dirty="0"/>
                    </a:p>
                  </a:txBody>
                  <a:tcPr marT="45708" marB="45708"/>
                </a:tc>
                <a:tc>
                  <a:txBody>
                    <a:bodyPr/>
                    <a:lstStyle/>
                    <a:p>
                      <a:r>
                        <a:rPr lang="en-US" sz="1300" dirty="0" smtClean="0"/>
                        <a:t>24</a:t>
                      </a:r>
                      <a:endParaRPr lang="en-GB" sz="1300" dirty="0"/>
                    </a:p>
                  </a:txBody>
                  <a:tcPr marT="45708" marB="45708"/>
                </a:tc>
              </a:tr>
              <a:tr h="370746">
                <a:tc>
                  <a:txBody>
                    <a:bodyPr/>
                    <a:lstStyle/>
                    <a:p>
                      <a:r>
                        <a:rPr lang="en-US" sz="1600" dirty="0" err="1" smtClean="0"/>
                        <a:t>Reasuransi</a:t>
                      </a:r>
                      <a:endParaRPr lang="en-GB" sz="1600" dirty="0"/>
                    </a:p>
                  </a:txBody>
                  <a:tcPr marT="45708" marB="45708"/>
                </a:tc>
                <a:tc>
                  <a:txBody>
                    <a:bodyPr/>
                    <a:lstStyle/>
                    <a:p>
                      <a:r>
                        <a:rPr lang="en-US" sz="1300" dirty="0" smtClean="0"/>
                        <a:t>-</a:t>
                      </a:r>
                      <a:endParaRPr lang="en-GB" sz="1300" dirty="0"/>
                    </a:p>
                  </a:txBody>
                  <a:tcPr marT="45708" marB="45708"/>
                </a:tc>
                <a:tc>
                  <a:txBody>
                    <a:bodyPr/>
                    <a:lstStyle/>
                    <a:p>
                      <a:r>
                        <a:rPr lang="en-US" sz="1300" dirty="0" smtClean="0"/>
                        <a:t>3</a:t>
                      </a:r>
                      <a:endParaRPr lang="en-GB" sz="1300" dirty="0"/>
                    </a:p>
                  </a:txBody>
                  <a:tcPr marT="45708" marB="45708"/>
                </a:tc>
                <a:tc>
                  <a:txBody>
                    <a:bodyPr/>
                    <a:lstStyle/>
                    <a:p>
                      <a:r>
                        <a:rPr lang="en-US" sz="1300" dirty="0" smtClean="0"/>
                        <a:t>-</a:t>
                      </a:r>
                      <a:endParaRPr lang="en-GB" sz="1300" dirty="0"/>
                    </a:p>
                  </a:txBody>
                  <a:tcPr marT="45708" marB="45708"/>
                </a:tc>
                <a:tc>
                  <a:txBody>
                    <a:bodyPr/>
                    <a:lstStyle/>
                    <a:p>
                      <a:r>
                        <a:rPr lang="en-US" sz="1300" dirty="0" smtClean="0"/>
                        <a:t>3</a:t>
                      </a:r>
                      <a:endParaRPr lang="en-GB" sz="1300" dirty="0"/>
                    </a:p>
                  </a:txBody>
                  <a:tcPr marT="45708" marB="45708"/>
                </a:tc>
                <a:tc>
                  <a:txBody>
                    <a:bodyPr/>
                    <a:lstStyle/>
                    <a:p>
                      <a:r>
                        <a:rPr lang="en-US" sz="1300" dirty="0" smtClean="0"/>
                        <a:t>-</a:t>
                      </a:r>
                      <a:endParaRPr lang="en-GB" sz="1300" dirty="0"/>
                    </a:p>
                  </a:txBody>
                  <a:tcPr marT="45708" marB="45708"/>
                </a:tc>
                <a:tc>
                  <a:txBody>
                    <a:bodyPr/>
                    <a:lstStyle/>
                    <a:p>
                      <a:r>
                        <a:rPr lang="en-US" sz="1300" dirty="0" smtClean="0"/>
                        <a:t>3</a:t>
                      </a:r>
                      <a:endParaRPr lang="en-GB" sz="1300" dirty="0"/>
                    </a:p>
                  </a:txBody>
                  <a:tcPr marT="45708" marB="45708"/>
                </a:tc>
                <a:tc>
                  <a:txBody>
                    <a:bodyPr/>
                    <a:lstStyle/>
                    <a:p>
                      <a:r>
                        <a:rPr lang="en-US" sz="1300" dirty="0" smtClean="0"/>
                        <a:t>-</a:t>
                      </a:r>
                      <a:endParaRPr lang="en-GB" sz="1300" dirty="0"/>
                    </a:p>
                  </a:txBody>
                  <a:tcPr marT="45708" marB="45708"/>
                </a:tc>
                <a:tc>
                  <a:txBody>
                    <a:bodyPr/>
                    <a:lstStyle/>
                    <a:p>
                      <a:r>
                        <a:rPr lang="en-US" sz="1300" dirty="0" smtClean="0"/>
                        <a:t>3</a:t>
                      </a:r>
                      <a:endParaRPr lang="en-GB" sz="1300" dirty="0"/>
                    </a:p>
                  </a:txBody>
                  <a:tcPr marT="45708" marB="45708"/>
                </a:tc>
                <a:tc>
                  <a:txBody>
                    <a:bodyPr/>
                    <a:lstStyle/>
                    <a:p>
                      <a:r>
                        <a:rPr lang="en-US" sz="1300" dirty="0" smtClean="0"/>
                        <a:t>1</a:t>
                      </a:r>
                      <a:endParaRPr lang="en-GB" sz="1300" dirty="0"/>
                    </a:p>
                  </a:txBody>
                  <a:tcPr marT="45708" marB="45708"/>
                </a:tc>
                <a:tc>
                  <a:txBody>
                    <a:bodyPr/>
                    <a:lstStyle/>
                    <a:p>
                      <a:r>
                        <a:rPr lang="en-US" sz="1300" dirty="0" smtClean="0"/>
                        <a:t>2</a:t>
                      </a:r>
                      <a:endParaRPr lang="en-GB" sz="1300" dirty="0"/>
                    </a:p>
                  </a:txBody>
                  <a:tcPr marT="45708" marB="45708"/>
                </a:tc>
              </a:tr>
              <a:tr h="370746">
                <a:tc>
                  <a:txBody>
                    <a:bodyPr/>
                    <a:lstStyle/>
                    <a:p>
                      <a:endParaRPr lang="en-GB" sz="1600" dirty="0"/>
                    </a:p>
                  </a:txBody>
                  <a:tcPr marT="45708" marB="45708"/>
                </a:tc>
                <a:tc>
                  <a:txBody>
                    <a:bodyPr/>
                    <a:lstStyle/>
                    <a:p>
                      <a:endParaRPr lang="en-GB" sz="1300"/>
                    </a:p>
                  </a:txBody>
                  <a:tcPr marT="45708" marB="45708"/>
                </a:tc>
                <a:tc>
                  <a:txBody>
                    <a:bodyPr/>
                    <a:lstStyle/>
                    <a:p>
                      <a:endParaRPr lang="en-GB" sz="1300"/>
                    </a:p>
                  </a:txBody>
                  <a:tcPr marT="45708" marB="45708"/>
                </a:tc>
                <a:tc>
                  <a:txBody>
                    <a:bodyPr/>
                    <a:lstStyle/>
                    <a:p>
                      <a:endParaRPr lang="en-GB" sz="1300"/>
                    </a:p>
                  </a:txBody>
                  <a:tcPr marT="45708" marB="45708"/>
                </a:tc>
                <a:tc>
                  <a:txBody>
                    <a:bodyPr/>
                    <a:lstStyle/>
                    <a:p>
                      <a:endParaRPr lang="en-GB" sz="1300"/>
                    </a:p>
                  </a:txBody>
                  <a:tcPr marT="45708" marB="45708"/>
                </a:tc>
                <a:tc>
                  <a:txBody>
                    <a:bodyPr/>
                    <a:lstStyle/>
                    <a:p>
                      <a:endParaRPr lang="en-GB" sz="1300"/>
                    </a:p>
                  </a:txBody>
                  <a:tcPr marT="45708" marB="45708"/>
                </a:tc>
                <a:tc>
                  <a:txBody>
                    <a:bodyPr/>
                    <a:lstStyle/>
                    <a:p>
                      <a:endParaRPr lang="en-GB" sz="1300"/>
                    </a:p>
                  </a:txBody>
                  <a:tcPr marT="45708" marB="45708"/>
                </a:tc>
                <a:tc>
                  <a:txBody>
                    <a:bodyPr/>
                    <a:lstStyle/>
                    <a:p>
                      <a:endParaRPr lang="en-GB" sz="1300"/>
                    </a:p>
                  </a:txBody>
                  <a:tcPr marT="45708" marB="45708"/>
                </a:tc>
                <a:tc>
                  <a:txBody>
                    <a:bodyPr/>
                    <a:lstStyle/>
                    <a:p>
                      <a:endParaRPr lang="en-GB" sz="1300"/>
                    </a:p>
                  </a:txBody>
                  <a:tcPr marT="45708" marB="45708"/>
                </a:tc>
                <a:tc>
                  <a:txBody>
                    <a:bodyPr/>
                    <a:lstStyle/>
                    <a:p>
                      <a:endParaRPr lang="en-GB" sz="1300" dirty="0"/>
                    </a:p>
                  </a:txBody>
                  <a:tcPr marT="45708" marB="45708"/>
                </a:tc>
                <a:tc>
                  <a:txBody>
                    <a:bodyPr/>
                    <a:lstStyle/>
                    <a:p>
                      <a:endParaRPr lang="en-GB" sz="1300" dirty="0"/>
                    </a:p>
                  </a:txBody>
                  <a:tcPr marT="45708" marB="45708"/>
                </a:tc>
              </a:tr>
              <a:tr h="370746">
                <a:tc>
                  <a:txBody>
                    <a:bodyPr/>
                    <a:lstStyle/>
                    <a:p>
                      <a:r>
                        <a:rPr lang="en-US" sz="1600" dirty="0" smtClean="0">
                          <a:solidFill>
                            <a:schemeClr val="tx1"/>
                          </a:solidFill>
                          <a:latin typeface="Arial" panose="020B0604020202020204" pitchFamily="34" charset="0"/>
                          <a:cs typeface="Arial" panose="020B0604020202020204" pitchFamily="34" charset="0"/>
                        </a:rPr>
                        <a:t>Total</a:t>
                      </a:r>
                      <a:endParaRPr lang="en-GB" sz="1600" dirty="0">
                        <a:solidFill>
                          <a:schemeClr val="tx1"/>
                        </a:solidFill>
                        <a:latin typeface="Arial" panose="020B0604020202020204" pitchFamily="34" charset="0"/>
                        <a:cs typeface="Arial" panose="020B0604020202020204" pitchFamily="34" charset="0"/>
                      </a:endParaRPr>
                    </a:p>
                  </a:txBody>
                  <a:tcPr marT="45708" marB="45708"/>
                </a:tc>
                <a:tc>
                  <a:txBody>
                    <a:bodyPr/>
                    <a:lstStyle/>
                    <a:p>
                      <a:r>
                        <a:rPr lang="en-US" sz="1300" dirty="0" smtClean="0"/>
                        <a:t>5</a:t>
                      </a:r>
                      <a:endParaRPr lang="en-GB" sz="1300" dirty="0"/>
                    </a:p>
                  </a:txBody>
                  <a:tcPr marT="45708" marB="45708"/>
                </a:tc>
                <a:tc>
                  <a:txBody>
                    <a:bodyPr/>
                    <a:lstStyle/>
                    <a:p>
                      <a:r>
                        <a:rPr lang="en-US" sz="1300" dirty="0" smtClean="0"/>
                        <a:t>40</a:t>
                      </a:r>
                      <a:endParaRPr lang="en-GB" sz="1300" dirty="0"/>
                    </a:p>
                  </a:txBody>
                  <a:tcPr marT="45708" marB="45708"/>
                </a:tc>
                <a:tc>
                  <a:txBody>
                    <a:bodyPr/>
                    <a:lstStyle/>
                    <a:p>
                      <a:r>
                        <a:rPr lang="en-US" sz="1300" dirty="0" smtClean="0"/>
                        <a:t>4</a:t>
                      </a:r>
                      <a:endParaRPr lang="en-GB" sz="1300" dirty="0"/>
                    </a:p>
                  </a:txBody>
                  <a:tcPr marT="45708" marB="45708"/>
                </a:tc>
                <a:tc>
                  <a:txBody>
                    <a:bodyPr/>
                    <a:lstStyle/>
                    <a:p>
                      <a:r>
                        <a:rPr lang="en-US" sz="1300" dirty="0" smtClean="0"/>
                        <a:t>44</a:t>
                      </a:r>
                      <a:endParaRPr lang="en-GB" sz="1300" dirty="0"/>
                    </a:p>
                  </a:txBody>
                  <a:tcPr marT="45708" marB="45708"/>
                </a:tc>
                <a:tc>
                  <a:txBody>
                    <a:bodyPr/>
                    <a:lstStyle/>
                    <a:p>
                      <a:r>
                        <a:rPr lang="en-US" sz="1300" dirty="0" smtClean="0"/>
                        <a:t>5</a:t>
                      </a:r>
                      <a:endParaRPr lang="en-GB" sz="1300" dirty="0"/>
                    </a:p>
                  </a:txBody>
                  <a:tcPr marT="45708" marB="45708"/>
                </a:tc>
                <a:tc>
                  <a:txBody>
                    <a:bodyPr/>
                    <a:lstStyle/>
                    <a:p>
                      <a:r>
                        <a:rPr lang="en-US" sz="1300" dirty="0" smtClean="0"/>
                        <a:t>44</a:t>
                      </a:r>
                      <a:endParaRPr lang="en-GB" sz="1300" dirty="0"/>
                    </a:p>
                  </a:txBody>
                  <a:tcPr marT="45708" marB="45708"/>
                </a:tc>
                <a:tc>
                  <a:txBody>
                    <a:bodyPr/>
                    <a:lstStyle/>
                    <a:p>
                      <a:r>
                        <a:rPr lang="en-US" sz="1300" dirty="0" smtClean="0"/>
                        <a:t>8</a:t>
                      </a:r>
                      <a:endParaRPr lang="en-GB" sz="1300" dirty="0"/>
                    </a:p>
                  </a:txBody>
                  <a:tcPr marT="45708" marB="45708"/>
                </a:tc>
                <a:tc>
                  <a:txBody>
                    <a:bodyPr/>
                    <a:lstStyle/>
                    <a:p>
                      <a:r>
                        <a:rPr lang="en-US" sz="1300" dirty="0" smtClean="0"/>
                        <a:t>47</a:t>
                      </a:r>
                      <a:endParaRPr lang="en-GB" sz="1300" dirty="0"/>
                    </a:p>
                  </a:txBody>
                  <a:tcPr marT="45708" marB="45708"/>
                </a:tc>
                <a:tc>
                  <a:txBody>
                    <a:bodyPr/>
                    <a:lstStyle/>
                    <a:p>
                      <a:r>
                        <a:rPr lang="en-US" sz="1300" dirty="0" smtClean="0"/>
                        <a:t>10</a:t>
                      </a:r>
                      <a:endParaRPr lang="en-GB" sz="1300" dirty="0"/>
                    </a:p>
                  </a:txBody>
                  <a:tcPr marT="45708" marB="45708"/>
                </a:tc>
                <a:tc>
                  <a:txBody>
                    <a:bodyPr/>
                    <a:lstStyle/>
                    <a:p>
                      <a:r>
                        <a:rPr lang="en-US" sz="1300" dirty="0" smtClean="0"/>
                        <a:t>46</a:t>
                      </a:r>
                      <a:endParaRPr lang="en-GB" sz="1300" dirty="0"/>
                    </a:p>
                  </a:txBody>
                  <a:tcPr marT="45708" marB="45708"/>
                </a:tc>
              </a:tr>
            </a:tbl>
          </a:graphicData>
        </a:graphic>
      </p:graphicFrame>
      <p:sp>
        <p:nvSpPr>
          <p:cNvPr id="12386" name="TextBox 2"/>
          <p:cNvSpPr txBox="1">
            <a:spLocks noChangeArrowheads="1"/>
          </p:cNvSpPr>
          <p:nvPr/>
        </p:nvSpPr>
        <p:spPr bwMode="auto">
          <a:xfrm>
            <a:off x="457200" y="1311275"/>
            <a:ext cx="632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err="1" smtClean="0"/>
              <a:t>Industri</a:t>
            </a:r>
            <a:r>
              <a:rPr lang="en-US" altLang="en-US" dirty="0" smtClean="0"/>
              <a:t>  </a:t>
            </a:r>
            <a:r>
              <a:rPr lang="en-US" altLang="en-US" dirty="0" err="1" smtClean="0"/>
              <a:t>Asuransi</a:t>
            </a:r>
            <a:r>
              <a:rPr lang="en-US" altLang="en-US" dirty="0" smtClean="0"/>
              <a:t> </a:t>
            </a:r>
            <a:r>
              <a:rPr lang="en-US" altLang="en-US" dirty="0" err="1" smtClean="0"/>
              <a:t>Syariah</a:t>
            </a:r>
            <a:endParaRPr lang="en-GB" altLang="en-US" dirty="0"/>
          </a:p>
        </p:txBody>
      </p:sp>
      <p:sp>
        <p:nvSpPr>
          <p:cNvPr id="12387" name="TextBox 2"/>
          <p:cNvSpPr txBox="1">
            <a:spLocks noChangeArrowheads="1"/>
          </p:cNvSpPr>
          <p:nvPr/>
        </p:nvSpPr>
        <p:spPr bwMode="auto">
          <a:xfrm>
            <a:off x="647700" y="5865813"/>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smtClean="0"/>
              <a:t>*</a:t>
            </a:r>
            <a:r>
              <a:rPr lang="en-US" altLang="en-US" sz="1200" dirty="0" err="1" smtClean="0"/>
              <a:t>Agustus</a:t>
            </a:r>
            <a:r>
              <a:rPr lang="en-US" altLang="en-US" sz="1200" dirty="0" smtClean="0"/>
              <a:t> 2016</a:t>
            </a:r>
          </a:p>
          <a:p>
            <a:r>
              <a:rPr lang="en-US" altLang="en-US" sz="1200" dirty="0" err="1" smtClean="0"/>
              <a:t>Sumber</a:t>
            </a:r>
            <a:r>
              <a:rPr lang="en-US" altLang="en-US" sz="1200" dirty="0" smtClean="0"/>
              <a:t> </a:t>
            </a:r>
            <a:r>
              <a:rPr lang="en-US" altLang="en-US" sz="1200" dirty="0"/>
              <a:t>: IKNB </a:t>
            </a:r>
            <a:r>
              <a:rPr lang="en-US" altLang="en-US" sz="1200" dirty="0" err="1"/>
              <a:t>Syariah</a:t>
            </a:r>
            <a:r>
              <a:rPr lang="en-US" altLang="en-US" sz="1200" dirty="0"/>
              <a:t>, OJK</a:t>
            </a:r>
            <a:endParaRPr lang="en-GB" altLang="en-US" sz="1200" dirty="0"/>
          </a:p>
        </p:txBody>
      </p:sp>
      <p:sp>
        <p:nvSpPr>
          <p:cNvPr id="3" name="Title 2"/>
          <p:cNvSpPr>
            <a:spLocks noGrp="1"/>
          </p:cNvSpPr>
          <p:nvPr>
            <p:ph type="title"/>
          </p:nvPr>
        </p:nvSpPr>
        <p:spPr>
          <a:xfrm>
            <a:off x="152400" y="237382"/>
            <a:ext cx="7315200" cy="762000"/>
          </a:xfrm>
        </p:spPr>
        <p:txBody>
          <a:bodyPr/>
          <a:lstStyle/>
          <a:p>
            <a:r>
              <a:rPr lang="en-US" dirty="0" err="1" smtClean="0">
                <a:solidFill>
                  <a:srgbClr val="C00000"/>
                </a:solidFill>
              </a:rPr>
              <a:t>Perkembangan</a:t>
            </a:r>
            <a:r>
              <a:rPr lang="en-US" dirty="0" smtClean="0">
                <a:solidFill>
                  <a:srgbClr val="C00000"/>
                </a:solidFill>
              </a:rPr>
              <a:t> </a:t>
            </a:r>
            <a:r>
              <a:rPr lang="en-US" dirty="0" err="1" smtClean="0">
                <a:solidFill>
                  <a:srgbClr val="C00000"/>
                </a:solidFill>
              </a:rPr>
              <a:t>Asuransi</a:t>
            </a:r>
            <a:r>
              <a:rPr lang="en-US" dirty="0" smtClean="0">
                <a:solidFill>
                  <a:srgbClr val="C00000"/>
                </a:solidFill>
              </a:rPr>
              <a:t> </a:t>
            </a:r>
            <a:r>
              <a:rPr lang="en-US" dirty="0" err="1" smtClean="0">
                <a:solidFill>
                  <a:srgbClr val="C00000"/>
                </a:solidFill>
              </a:rPr>
              <a:t>Syariah</a:t>
            </a:r>
            <a:r>
              <a:rPr lang="en-US" dirty="0" smtClean="0">
                <a:solidFill>
                  <a:srgbClr val="C00000"/>
                </a:solidFill>
              </a:rPr>
              <a:t> di Indonesia</a:t>
            </a:r>
            <a:endParaRPr lang="en-GB" dirty="0">
              <a:solidFill>
                <a:srgbClr val="C00000"/>
              </a:solidFill>
            </a:endParaRPr>
          </a:p>
        </p:txBody>
      </p:sp>
      <p:sp>
        <p:nvSpPr>
          <p:cNvPr id="4" name="TextBox 3"/>
          <p:cNvSpPr txBox="1"/>
          <p:nvPr/>
        </p:nvSpPr>
        <p:spPr>
          <a:xfrm>
            <a:off x="1383506" y="5190186"/>
            <a:ext cx="6400802" cy="369332"/>
          </a:xfrm>
          <a:prstGeom prst="rect">
            <a:avLst/>
          </a:prstGeom>
          <a:noFill/>
        </p:spPr>
        <p:txBody>
          <a:bodyPr wrap="square" rtlCol="0">
            <a:spAutoFit/>
          </a:bodyPr>
          <a:lstStyle/>
          <a:p>
            <a:r>
              <a:rPr lang="en-US" dirty="0" err="1" smtClean="0"/>
              <a:t>Jumlah</a:t>
            </a:r>
            <a:r>
              <a:rPr lang="en-US" dirty="0" smtClean="0"/>
              <a:t> </a:t>
            </a:r>
            <a:r>
              <a:rPr lang="en-US" dirty="0" err="1" smtClean="0"/>
              <a:t>perusahaan</a:t>
            </a:r>
            <a:r>
              <a:rPr lang="en-US" dirty="0" smtClean="0"/>
              <a:t> </a:t>
            </a:r>
            <a:r>
              <a:rPr lang="en-US" dirty="0" err="1" smtClean="0"/>
              <a:t>terus</a:t>
            </a:r>
            <a:r>
              <a:rPr lang="en-US" dirty="0" smtClean="0"/>
              <a:t> </a:t>
            </a:r>
            <a:r>
              <a:rPr lang="en-US" dirty="0" err="1" smtClean="0"/>
              <a:t>bertambah</a:t>
            </a:r>
            <a:r>
              <a:rPr lang="en-US" dirty="0" smtClean="0"/>
              <a:t>, </a:t>
            </a:r>
            <a:r>
              <a:rPr lang="en-US" dirty="0" err="1" smtClean="0"/>
              <a:t>industri</a:t>
            </a:r>
            <a:r>
              <a:rPr lang="en-US" dirty="0" smtClean="0"/>
              <a:t> </a:t>
            </a:r>
            <a:r>
              <a:rPr lang="en-US" dirty="0" err="1" smtClean="0"/>
              <a:t>masih</a:t>
            </a:r>
            <a:r>
              <a:rPr lang="en-US" dirty="0" smtClean="0"/>
              <a:t> </a:t>
            </a:r>
            <a:r>
              <a:rPr lang="en-US" dirty="0" err="1" smtClean="0"/>
              <a:t>terus</a:t>
            </a:r>
            <a:r>
              <a:rPr lang="en-US" dirty="0" smtClean="0"/>
              <a:t> </a:t>
            </a:r>
            <a:r>
              <a:rPr lang="en-US" dirty="0" err="1" smtClean="0"/>
              <a:t>tumbuh</a:t>
            </a:r>
            <a:r>
              <a:rPr lang="en-US" dirty="0" smtClean="0"/>
              <a:t> </a:t>
            </a:r>
            <a:endParaRPr lang="en-GB" dirty="0"/>
          </a:p>
        </p:txBody>
      </p:sp>
    </p:spTree>
    <p:extLst>
      <p:ext uri="{BB962C8B-B14F-4D97-AF65-F5344CB8AC3E}">
        <p14:creationId xmlns:p14="http://schemas.microsoft.com/office/powerpoint/2010/main" val="3193826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52400" y="1199356"/>
            <a:ext cx="9144000" cy="636587"/>
          </a:xfrm>
        </p:spPr>
        <p:txBody>
          <a:bodyPr tIns="288000" rIns="180000"/>
          <a:lstStyle/>
          <a:p>
            <a:pPr marL="1436688" eaLnBrk="1" hangingPunct="1"/>
            <a:r>
              <a:rPr lang="en-US" altLang="en-US" sz="200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Market Share </a:t>
            </a:r>
            <a:r>
              <a:rPr lang="en-US" altLang="en-US" sz="2000" dirty="0" err="1" smtClean="0">
                <a:solidFill>
                  <a:srgbClr val="000000"/>
                </a:solidFill>
                <a:latin typeface="Arial" panose="020B0604020202020204" pitchFamily="34" charset="0"/>
                <a:ea typeface="MS PGothic" panose="020B0600070205080204" pitchFamily="34" charset="-128"/>
                <a:cs typeface="Arial" panose="020B0604020202020204" pitchFamily="34" charset="0"/>
              </a:rPr>
              <a:t>Asuransi</a:t>
            </a:r>
            <a:r>
              <a:rPr lang="en-US" altLang="en-US" sz="200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 </a:t>
            </a:r>
            <a:r>
              <a:rPr lang="en-US" altLang="en-US" sz="2000" dirty="0" err="1" smtClean="0">
                <a:solidFill>
                  <a:srgbClr val="000000"/>
                </a:solidFill>
                <a:latin typeface="Arial" panose="020B0604020202020204" pitchFamily="34" charset="0"/>
                <a:ea typeface="MS PGothic" panose="020B0600070205080204" pitchFamily="34" charset="-128"/>
                <a:cs typeface="Arial" panose="020B0604020202020204" pitchFamily="34" charset="0"/>
              </a:rPr>
              <a:t>Syariah</a:t>
            </a:r>
            <a:r>
              <a:rPr lang="en-US" altLang="en-US" sz="200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 </a:t>
            </a:r>
            <a:r>
              <a:rPr lang="en-US" altLang="en-US" sz="2000" dirty="0" err="1" smtClean="0">
                <a:solidFill>
                  <a:srgbClr val="000000"/>
                </a:solidFill>
                <a:latin typeface="Arial" panose="020B0604020202020204" pitchFamily="34" charset="0"/>
                <a:ea typeface="MS PGothic" panose="020B0600070205080204" pitchFamily="34" charset="-128"/>
                <a:cs typeface="Arial" panose="020B0604020202020204" pitchFamily="34" charset="0"/>
              </a:rPr>
              <a:t>Triwulan</a:t>
            </a:r>
            <a:r>
              <a:rPr lang="en-US" altLang="en-US" sz="200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 II 2016</a:t>
            </a:r>
          </a:p>
        </p:txBody>
      </p:sp>
      <p:sp>
        <p:nvSpPr>
          <p:cNvPr id="14340" name="TextBox 1"/>
          <p:cNvSpPr txBox="1">
            <a:spLocks noChangeArrowheads="1"/>
          </p:cNvSpPr>
          <p:nvPr/>
        </p:nvSpPr>
        <p:spPr bwMode="auto">
          <a:xfrm>
            <a:off x="685800" y="6096000"/>
            <a:ext cx="31956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err="1"/>
              <a:t>Sumber</a:t>
            </a:r>
            <a:r>
              <a:rPr lang="en-US" altLang="en-US" sz="1400" dirty="0"/>
              <a:t> : AASI 2016</a:t>
            </a:r>
            <a:endParaRPr lang="en-GB" altLang="en-US" sz="1400" dirty="0"/>
          </a:p>
        </p:txBody>
      </p:sp>
      <p:sp>
        <p:nvSpPr>
          <p:cNvPr id="6" name="Title 2"/>
          <p:cNvSpPr txBox="1">
            <a:spLocks/>
          </p:cNvSpPr>
          <p:nvPr/>
        </p:nvSpPr>
        <p:spPr bwMode="auto">
          <a:xfrm>
            <a:off x="152400" y="237382"/>
            <a:ext cx="73152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2400" b="1">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defRPr>
            </a:lvl2pPr>
            <a:lvl3pPr algn="l" rtl="0" fontAlgn="base">
              <a:spcBef>
                <a:spcPct val="0"/>
              </a:spcBef>
              <a:spcAft>
                <a:spcPct val="0"/>
              </a:spcAft>
              <a:defRPr sz="2400">
                <a:solidFill>
                  <a:schemeClr val="tx2"/>
                </a:solidFill>
                <a:latin typeface="Arial" pitchFamily="34" charset="0"/>
              </a:defRPr>
            </a:lvl3pPr>
            <a:lvl4pPr algn="l" rtl="0" fontAlgn="base">
              <a:spcBef>
                <a:spcPct val="0"/>
              </a:spcBef>
              <a:spcAft>
                <a:spcPct val="0"/>
              </a:spcAft>
              <a:defRPr sz="2400">
                <a:solidFill>
                  <a:schemeClr val="tx2"/>
                </a:solidFill>
                <a:latin typeface="Arial" pitchFamily="34" charset="0"/>
              </a:defRPr>
            </a:lvl4pPr>
            <a:lvl5pPr algn="l" rtl="0" fontAlgn="base">
              <a:spcBef>
                <a:spcPct val="0"/>
              </a:spcBef>
              <a:spcAft>
                <a:spcPct val="0"/>
              </a:spcAft>
              <a:defRPr sz="2400">
                <a:solidFill>
                  <a:schemeClr val="tx2"/>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a:lstStyle>
          <a:p>
            <a:r>
              <a:rPr lang="en-US" kern="0" dirty="0" err="1" smtClean="0">
                <a:solidFill>
                  <a:srgbClr val="C00000"/>
                </a:solidFill>
              </a:rPr>
              <a:t>Perkembangan</a:t>
            </a:r>
            <a:r>
              <a:rPr lang="en-US" kern="0" dirty="0" smtClean="0">
                <a:solidFill>
                  <a:srgbClr val="C00000"/>
                </a:solidFill>
              </a:rPr>
              <a:t> </a:t>
            </a:r>
            <a:r>
              <a:rPr lang="en-US" kern="0" dirty="0" err="1" smtClean="0">
                <a:solidFill>
                  <a:srgbClr val="C00000"/>
                </a:solidFill>
              </a:rPr>
              <a:t>Asuransi</a:t>
            </a:r>
            <a:r>
              <a:rPr lang="en-US" kern="0" dirty="0" smtClean="0">
                <a:solidFill>
                  <a:srgbClr val="C00000"/>
                </a:solidFill>
              </a:rPr>
              <a:t> </a:t>
            </a:r>
            <a:r>
              <a:rPr lang="en-US" kern="0" dirty="0" err="1" smtClean="0">
                <a:solidFill>
                  <a:srgbClr val="C00000"/>
                </a:solidFill>
              </a:rPr>
              <a:t>Syariah</a:t>
            </a:r>
            <a:r>
              <a:rPr lang="en-US" kern="0" dirty="0" smtClean="0">
                <a:solidFill>
                  <a:srgbClr val="C00000"/>
                </a:solidFill>
              </a:rPr>
              <a:t> di Indonesia</a:t>
            </a:r>
            <a:endParaRPr lang="en-GB" kern="0" dirty="0">
              <a:solidFill>
                <a:srgbClr val="C00000"/>
              </a:solidFill>
            </a:endParaRPr>
          </a:p>
        </p:txBody>
      </p:sp>
      <p:pic>
        <p:nvPicPr>
          <p:cNvPr id="2" name="Picture 1"/>
          <p:cNvPicPr>
            <a:picLocks noChangeAspect="1"/>
          </p:cNvPicPr>
          <p:nvPr/>
        </p:nvPicPr>
        <p:blipFill>
          <a:blip r:embed="rId2"/>
          <a:stretch>
            <a:fillRect/>
          </a:stretch>
        </p:blipFill>
        <p:spPr>
          <a:xfrm>
            <a:off x="852487" y="1795894"/>
            <a:ext cx="6596063" cy="3454020"/>
          </a:xfrm>
          <a:prstGeom prst="rect">
            <a:avLst/>
          </a:prstGeom>
        </p:spPr>
      </p:pic>
      <p:sp>
        <p:nvSpPr>
          <p:cNvPr id="7" name="TextBox 6"/>
          <p:cNvSpPr txBox="1"/>
          <p:nvPr/>
        </p:nvSpPr>
        <p:spPr>
          <a:xfrm>
            <a:off x="852486" y="5477120"/>
            <a:ext cx="7377113" cy="369332"/>
          </a:xfrm>
          <a:prstGeom prst="rect">
            <a:avLst/>
          </a:prstGeom>
          <a:noFill/>
        </p:spPr>
        <p:txBody>
          <a:bodyPr wrap="square" rtlCol="0">
            <a:spAutoFit/>
          </a:bodyPr>
          <a:lstStyle/>
          <a:p>
            <a:r>
              <a:rPr lang="en-US" dirty="0" smtClean="0"/>
              <a:t>Market share </a:t>
            </a:r>
            <a:r>
              <a:rPr lang="en-US" dirty="0" err="1" smtClean="0"/>
              <a:t>asuransi</a:t>
            </a:r>
            <a:r>
              <a:rPr lang="en-US" dirty="0" smtClean="0"/>
              <a:t> </a:t>
            </a:r>
            <a:r>
              <a:rPr lang="en-US" dirty="0" err="1" smtClean="0"/>
              <a:t>syariah</a:t>
            </a:r>
            <a:r>
              <a:rPr lang="en-US" dirty="0" smtClean="0"/>
              <a:t> </a:t>
            </a:r>
            <a:r>
              <a:rPr lang="en-US" dirty="0" err="1" smtClean="0"/>
              <a:t>masih</a:t>
            </a:r>
            <a:r>
              <a:rPr lang="en-US" dirty="0" smtClean="0"/>
              <a:t> </a:t>
            </a:r>
            <a:r>
              <a:rPr lang="en-US" dirty="0" err="1" smtClean="0"/>
              <a:t>kecil</a:t>
            </a:r>
            <a:r>
              <a:rPr lang="en-US" dirty="0" smtClean="0"/>
              <a:t> </a:t>
            </a:r>
            <a:r>
              <a:rPr lang="en-US" dirty="0" err="1" smtClean="0"/>
              <a:t>dibandingkan</a:t>
            </a:r>
            <a:r>
              <a:rPr lang="en-US" dirty="0" smtClean="0"/>
              <a:t> total </a:t>
            </a:r>
            <a:r>
              <a:rPr lang="en-US" dirty="0" err="1" smtClean="0"/>
              <a:t>asuransi</a:t>
            </a:r>
            <a:endParaRPr lang="en-GB" dirty="0"/>
          </a:p>
        </p:txBody>
      </p:sp>
    </p:spTree>
    <p:extLst>
      <p:ext uri="{BB962C8B-B14F-4D97-AF65-F5344CB8AC3E}">
        <p14:creationId xmlns:p14="http://schemas.microsoft.com/office/powerpoint/2010/main" val="3799966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17623"/>
            <a:ext cx="5059363" cy="366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228600" y="1039415"/>
            <a:ext cx="9144001" cy="638175"/>
          </a:xfrm>
        </p:spPr>
        <p:txBody>
          <a:bodyPr tIns="288000" rIns="180000"/>
          <a:lstStyle/>
          <a:p>
            <a:pPr marL="1436688" eaLnBrk="1" hangingPunct="1"/>
            <a:r>
              <a:rPr lang="en-US" altLang="en-US" sz="200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Market share </a:t>
            </a:r>
            <a:r>
              <a:rPr lang="en-US" altLang="en-US" sz="2000" dirty="0" err="1" smtClean="0">
                <a:solidFill>
                  <a:srgbClr val="000000"/>
                </a:solidFill>
                <a:latin typeface="Arial" panose="020B0604020202020204" pitchFamily="34" charset="0"/>
                <a:ea typeface="MS PGothic" panose="020B0600070205080204" pitchFamily="34" charset="-128"/>
                <a:cs typeface="Arial" panose="020B0604020202020204" pitchFamily="34" charset="0"/>
              </a:rPr>
              <a:t>kontribusi</a:t>
            </a:r>
            <a:r>
              <a:rPr lang="en-US" altLang="en-US" sz="2000" dirty="0" smtClean="0">
                <a:solidFill>
                  <a:srgbClr val="000000"/>
                </a:solidFill>
                <a:latin typeface="Arial" panose="020B0604020202020204" pitchFamily="34" charset="0"/>
                <a:ea typeface="MS PGothic" panose="020B0600070205080204" pitchFamily="34" charset="-128"/>
                <a:cs typeface="Arial" panose="020B0604020202020204" pitchFamily="34" charset="0"/>
              </a:rPr>
              <a:t> 2015</a:t>
            </a:r>
          </a:p>
        </p:txBody>
      </p:sp>
      <p:sp>
        <p:nvSpPr>
          <p:cNvPr id="15364" name="TextBox 1"/>
          <p:cNvSpPr txBox="1">
            <a:spLocks noChangeArrowheads="1"/>
          </p:cNvSpPr>
          <p:nvPr/>
        </p:nvSpPr>
        <p:spPr bwMode="auto">
          <a:xfrm>
            <a:off x="457200" y="6248400"/>
            <a:ext cx="4419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err="1"/>
              <a:t>Sumber</a:t>
            </a:r>
            <a:r>
              <a:rPr lang="en-US" altLang="en-US" sz="1400" dirty="0"/>
              <a:t> : </a:t>
            </a:r>
            <a:r>
              <a:rPr lang="en-US" altLang="en-US" sz="1400" dirty="0" err="1"/>
              <a:t>Majalah</a:t>
            </a:r>
            <a:r>
              <a:rPr lang="en-US" altLang="en-US" sz="1400" dirty="0"/>
              <a:t> Investor, September 2016</a:t>
            </a:r>
            <a:endParaRPr lang="en-GB" altLang="en-US" sz="1400" dirty="0"/>
          </a:p>
        </p:txBody>
      </p:sp>
      <p:sp>
        <p:nvSpPr>
          <p:cNvPr id="7" name="Title 2"/>
          <p:cNvSpPr txBox="1">
            <a:spLocks/>
          </p:cNvSpPr>
          <p:nvPr/>
        </p:nvSpPr>
        <p:spPr bwMode="auto">
          <a:xfrm>
            <a:off x="152400" y="237382"/>
            <a:ext cx="73152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2400" b="1">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defRPr>
            </a:lvl2pPr>
            <a:lvl3pPr algn="l" rtl="0" fontAlgn="base">
              <a:spcBef>
                <a:spcPct val="0"/>
              </a:spcBef>
              <a:spcAft>
                <a:spcPct val="0"/>
              </a:spcAft>
              <a:defRPr sz="2400">
                <a:solidFill>
                  <a:schemeClr val="tx2"/>
                </a:solidFill>
                <a:latin typeface="Arial" pitchFamily="34" charset="0"/>
              </a:defRPr>
            </a:lvl3pPr>
            <a:lvl4pPr algn="l" rtl="0" fontAlgn="base">
              <a:spcBef>
                <a:spcPct val="0"/>
              </a:spcBef>
              <a:spcAft>
                <a:spcPct val="0"/>
              </a:spcAft>
              <a:defRPr sz="2400">
                <a:solidFill>
                  <a:schemeClr val="tx2"/>
                </a:solidFill>
                <a:latin typeface="Arial" pitchFamily="34" charset="0"/>
              </a:defRPr>
            </a:lvl4pPr>
            <a:lvl5pPr algn="l" rtl="0" fontAlgn="base">
              <a:spcBef>
                <a:spcPct val="0"/>
              </a:spcBef>
              <a:spcAft>
                <a:spcPct val="0"/>
              </a:spcAft>
              <a:defRPr sz="2400">
                <a:solidFill>
                  <a:schemeClr val="tx2"/>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a:lstStyle>
          <a:p>
            <a:r>
              <a:rPr lang="en-US" kern="0" dirty="0" err="1" smtClean="0">
                <a:solidFill>
                  <a:srgbClr val="C00000"/>
                </a:solidFill>
              </a:rPr>
              <a:t>Pasar</a:t>
            </a:r>
            <a:r>
              <a:rPr lang="en-US" kern="0" dirty="0" smtClean="0">
                <a:solidFill>
                  <a:srgbClr val="C00000"/>
                </a:solidFill>
              </a:rPr>
              <a:t> </a:t>
            </a:r>
            <a:r>
              <a:rPr lang="en-US" kern="0" dirty="0" err="1" smtClean="0">
                <a:solidFill>
                  <a:srgbClr val="C00000"/>
                </a:solidFill>
              </a:rPr>
              <a:t>Asuransi</a:t>
            </a:r>
            <a:r>
              <a:rPr lang="en-US" kern="0" dirty="0" smtClean="0">
                <a:solidFill>
                  <a:srgbClr val="C00000"/>
                </a:solidFill>
              </a:rPr>
              <a:t> </a:t>
            </a:r>
            <a:r>
              <a:rPr lang="en-US" kern="0" dirty="0" err="1" smtClean="0">
                <a:solidFill>
                  <a:srgbClr val="C00000"/>
                </a:solidFill>
              </a:rPr>
              <a:t>Syariah</a:t>
            </a:r>
            <a:r>
              <a:rPr lang="en-US" kern="0" dirty="0" smtClean="0">
                <a:solidFill>
                  <a:srgbClr val="C00000"/>
                </a:solidFill>
              </a:rPr>
              <a:t> di Indonesia</a:t>
            </a:r>
            <a:endParaRPr lang="en-GB" kern="0" dirty="0">
              <a:solidFill>
                <a:srgbClr val="C00000"/>
              </a:solidFill>
            </a:endParaRPr>
          </a:p>
        </p:txBody>
      </p:sp>
      <p:sp>
        <p:nvSpPr>
          <p:cNvPr id="6" name="TextBox 5"/>
          <p:cNvSpPr txBox="1"/>
          <p:nvPr/>
        </p:nvSpPr>
        <p:spPr>
          <a:xfrm>
            <a:off x="481012" y="5628385"/>
            <a:ext cx="7377113" cy="369332"/>
          </a:xfrm>
          <a:prstGeom prst="rect">
            <a:avLst/>
          </a:prstGeom>
          <a:noFill/>
        </p:spPr>
        <p:txBody>
          <a:bodyPr wrap="square" rtlCol="0">
            <a:spAutoFit/>
          </a:bodyPr>
          <a:lstStyle/>
          <a:p>
            <a:r>
              <a:rPr lang="en-US" dirty="0" err="1" smtClean="0"/>
              <a:t>Pasar</a:t>
            </a:r>
            <a:r>
              <a:rPr lang="en-US" dirty="0" smtClean="0"/>
              <a:t> </a:t>
            </a:r>
            <a:r>
              <a:rPr lang="en-US" dirty="0" err="1" smtClean="0"/>
              <a:t>asuransi</a:t>
            </a:r>
            <a:r>
              <a:rPr lang="en-US" dirty="0" smtClean="0"/>
              <a:t> </a:t>
            </a:r>
            <a:r>
              <a:rPr lang="en-US" dirty="0" err="1" smtClean="0"/>
              <a:t>syariah</a:t>
            </a:r>
            <a:r>
              <a:rPr lang="en-US" dirty="0" smtClean="0"/>
              <a:t> di </a:t>
            </a:r>
            <a:r>
              <a:rPr lang="en-US" dirty="0" err="1" smtClean="0"/>
              <a:t>dominasi</a:t>
            </a:r>
            <a:r>
              <a:rPr lang="en-US" dirty="0" smtClean="0"/>
              <a:t> </a:t>
            </a:r>
            <a:r>
              <a:rPr lang="en-US" dirty="0" err="1" smtClean="0"/>
              <a:t>oleh</a:t>
            </a:r>
            <a:r>
              <a:rPr lang="en-US" dirty="0" smtClean="0"/>
              <a:t> </a:t>
            </a:r>
            <a:r>
              <a:rPr lang="en-US" dirty="0" err="1" smtClean="0"/>
              <a:t>beberapa</a:t>
            </a:r>
            <a:r>
              <a:rPr lang="en-US" dirty="0" smtClean="0"/>
              <a:t> </a:t>
            </a:r>
            <a:r>
              <a:rPr lang="en-US" dirty="0" err="1" smtClean="0"/>
              <a:t>perusahaan</a:t>
            </a:r>
            <a:r>
              <a:rPr lang="en-US" dirty="0" smtClean="0"/>
              <a:t> </a:t>
            </a:r>
            <a:endParaRPr lang="en-GB" dirty="0"/>
          </a:p>
        </p:txBody>
      </p:sp>
    </p:spTree>
    <p:extLst>
      <p:ext uri="{BB962C8B-B14F-4D97-AF65-F5344CB8AC3E}">
        <p14:creationId xmlns:p14="http://schemas.microsoft.com/office/powerpoint/2010/main" val="1489946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06388" y="304800"/>
            <a:ext cx="8609012" cy="609600"/>
          </a:xfrm>
        </p:spPr>
        <p:txBody>
          <a:bodyPr>
            <a:noAutofit/>
          </a:bodyPr>
          <a:lstStyle/>
          <a:p>
            <a:pPr eaLnBrk="1" fontAlgn="auto" hangingPunct="1">
              <a:spcAft>
                <a:spcPts val="0"/>
              </a:spcAft>
              <a:defRPr/>
            </a:pPr>
            <a:r>
              <a:rPr lang="en-US" sz="2400" b="1" dirty="0" smtClean="0">
                <a:solidFill>
                  <a:srgbClr val="C00000"/>
                </a:solidFill>
              </a:rPr>
              <a:t>AIA Syariah</a:t>
            </a:r>
            <a:endParaRPr lang="en-GB" sz="2400" b="1" dirty="0">
              <a:solidFill>
                <a:srgbClr val="C00000"/>
              </a:solidFill>
            </a:endParaRPr>
          </a:p>
        </p:txBody>
      </p:sp>
      <p:sp>
        <p:nvSpPr>
          <p:cNvPr id="24580" name="Slide Number Placeholder 3"/>
          <p:cNvSpPr txBox="1">
            <a:spLocks/>
          </p:cNvSpPr>
          <p:nvPr/>
        </p:nvSpPr>
        <p:spPr bwMode="auto">
          <a:xfrm>
            <a:off x="558799" y="3962400"/>
            <a:ext cx="248418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r">
              <a:lnSpc>
                <a:spcPct val="100000"/>
              </a:lnSpc>
              <a:spcBef>
                <a:spcPct val="0"/>
              </a:spcBef>
              <a:spcAft>
                <a:spcPct val="0"/>
              </a:spcAft>
              <a:buClrTx/>
              <a:buSzTx/>
              <a:buFontTx/>
              <a:buNone/>
            </a:pPr>
            <a:fld id="{4988E51B-4EC1-4B14-B8B5-D1B48F7B934C}" type="slidenum">
              <a:rPr lang="en-US" altLang="en-US" sz="800">
                <a:solidFill>
                  <a:srgbClr val="898989"/>
                </a:solidFill>
                <a:ea typeface="MS PGothic" panose="020B0600070205080204" pitchFamily="34" charset="-128"/>
                <a:cs typeface="Arial" panose="020B0604020202020204" pitchFamily="34" charset="0"/>
              </a:rPr>
              <a:pPr algn="r">
                <a:lnSpc>
                  <a:spcPct val="100000"/>
                </a:lnSpc>
                <a:spcBef>
                  <a:spcPct val="0"/>
                </a:spcBef>
                <a:spcAft>
                  <a:spcPct val="0"/>
                </a:spcAft>
                <a:buClrTx/>
                <a:buSzTx/>
                <a:buFontTx/>
                <a:buNone/>
              </a:pPr>
              <a:t>6</a:t>
            </a:fld>
            <a:endParaRPr lang="en-US" altLang="en-US" sz="800">
              <a:solidFill>
                <a:srgbClr val="898989"/>
              </a:solidFill>
              <a:ea typeface="MS PGothic" panose="020B0600070205080204" pitchFamily="34" charset="-128"/>
              <a:cs typeface="Arial" panose="020B0604020202020204" pitchFamily="34" charset="0"/>
            </a:endParaRPr>
          </a:p>
        </p:txBody>
      </p:sp>
      <p:sp>
        <p:nvSpPr>
          <p:cNvPr id="9" name="TextBox 8"/>
          <p:cNvSpPr txBox="1"/>
          <p:nvPr/>
        </p:nvSpPr>
        <p:spPr>
          <a:xfrm>
            <a:off x="995103" y="5747955"/>
            <a:ext cx="5500687" cy="830263"/>
          </a:xfrm>
          <a:prstGeom prst="rect">
            <a:avLst/>
          </a:prstGeom>
          <a:noFill/>
          <a:ln w="12700">
            <a:solidFill>
              <a:srgbClr val="C00000"/>
            </a:solidFill>
            <a:prstDash val="sysDash"/>
          </a:ln>
        </p:spPr>
        <p:txBody>
          <a:bodyPr wrap="square">
            <a:spAutoFit/>
          </a:bodyPr>
          <a:lstStyle/>
          <a:p>
            <a:pPr algn="ctr">
              <a:defRPr/>
            </a:pPr>
            <a:r>
              <a:rPr lang="en-US" sz="1600" b="1" dirty="0">
                <a:solidFill>
                  <a:srgbClr val="C00000"/>
                </a:solidFill>
                <a:latin typeface="+mn-lt"/>
                <a:cs typeface="Arial" charset="0"/>
              </a:rPr>
              <a:t>Unit Syariah Asuransi </a:t>
            </a:r>
            <a:r>
              <a:rPr lang="en-US" sz="1600" b="1" dirty="0" err="1">
                <a:solidFill>
                  <a:srgbClr val="C00000"/>
                </a:solidFill>
                <a:latin typeface="+mn-lt"/>
                <a:cs typeface="Arial" charset="0"/>
              </a:rPr>
              <a:t>Jiwa</a:t>
            </a:r>
            <a:r>
              <a:rPr lang="en-US" sz="1600" b="1" dirty="0">
                <a:solidFill>
                  <a:srgbClr val="C00000"/>
                </a:solidFill>
                <a:latin typeface="+mn-lt"/>
                <a:cs typeface="Arial" charset="0"/>
              </a:rPr>
              <a:t> </a:t>
            </a:r>
            <a:r>
              <a:rPr lang="en-US" sz="1600" b="1" dirty="0" err="1">
                <a:solidFill>
                  <a:srgbClr val="C00000"/>
                </a:solidFill>
                <a:latin typeface="+mn-lt"/>
                <a:cs typeface="Arial" charset="0"/>
              </a:rPr>
              <a:t>Terbaik</a:t>
            </a:r>
            <a:r>
              <a:rPr lang="en-US" sz="1600" b="1" dirty="0">
                <a:solidFill>
                  <a:srgbClr val="C00000"/>
                </a:solidFill>
                <a:latin typeface="+mn-lt"/>
                <a:cs typeface="Arial" charset="0"/>
              </a:rPr>
              <a:t> 2014</a:t>
            </a:r>
          </a:p>
          <a:p>
            <a:pPr algn="ctr">
              <a:defRPr/>
            </a:pPr>
            <a:r>
              <a:rPr lang="en-US" sz="1600" b="1" dirty="0">
                <a:solidFill>
                  <a:srgbClr val="C00000"/>
                </a:solidFill>
                <a:latin typeface="+mn-lt"/>
                <a:cs typeface="Arial" charset="0"/>
              </a:rPr>
              <a:t>Asset &gt; 200 M</a:t>
            </a:r>
          </a:p>
          <a:p>
            <a:pPr algn="ctr">
              <a:defRPr/>
            </a:pPr>
            <a:r>
              <a:rPr lang="en-US" sz="1600" b="1" dirty="0" err="1">
                <a:solidFill>
                  <a:srgbClr val="C00000"/>
                </a:solidFill>
                <a:latin typeface="+mn-lt"/>
                <a:cs typeface="Arial" charset="0"/>
              </a:rPr>
              <a:t>Majalah</a:t>
            </a:r>
            <a:r>
              <a:rPr lang="en-US" sz="1600" b="1" dirty="0">
                <a:solidFill>
                  <a:srgbClr val="C00000"/>
                </a:solidFill>
                <a:latin typeface="+mn-lt"/>
                <a:cs typeface="Arial" charset="0"/>
              </a:rPr>
              <a:t> Investor</a:t>
            </a:r>
          </a:p>
        </p:txBody>
      </p:sp>
      <p:sp>
        <p:nvSpPr>
          <p:cNvPr id="10" name="TextBox 9"/>
          <p:cNvSpPr txBox="1"/>
          <p:nvPr/>
        </p:nvSpPr>
        <p:spPr>
          <a:xfrm>
            <a:off x="995103" y="4694506"/>
            <a:ext cx="5500687" cy="831850"/>
          </a:xfrm>
          <a:prstGeom prst="rect">
            <a:avLst/>
          </a:prstGeom>
          <a:noFill/>
          <a:ln w="12700">
            <a:solidFill>
              <a:srgbClr val="C00000"/>
            </a:solidFill>
            <a:prstDash val="sysDash"/>
          </a:ln>
        </p:spPr>
        <p:txBody>
          <a:bodyPr wrap="square">
            <a:spAutoFit/>
          </a:bodyPr>
          <a:lstStyle/>
          <a:p>
            <a:pPr algn="ctr">
              <a:defRPr/>
            </a:pPr>
            <a:r>
              <a:rPr lang="en-US" sz="1600" b="1" dirty="0">
                <a:solidFill>
                  <a:srgbClr val="C00000"/>
                </a:solidFill>
                <a:latin typeface="+mn-lt"/>
                <a:cs typeface="Arial" charset="0"/>
              </a:rPr>
              <a:t>Asuransi Syariah </a:t>
            </a:r>
            <a:r>
              <a:rPr lang="en-US" sz="1600" b="1" dirty="0" err="1">
                <a:solidFill>
                  <a:srgbClr val="C00000"/>
                </a:solidFill>
                <a:latin typeface="+mn-lt"/>
                <a:cs typeface="Arial" charset="0"/>
              </a:rPr>
              <a:t>dengan</a:t>
            </a:r>
            <a:r>
              <a:rPr lang="en-US" sz="1600" b="1" dirty="0">
                <a:solidFill>
                  <a:srgbClr val="C00000"/>
                </a:solidFill>
                <a:latin typeface="+mn-lt"/>
                <a:cs typeface="Arial" charset="0"/>
              </a:rPr>
              <a:t> </a:t>
            </a:r>
            <a:r>
              <a:rPr lang="en-US" sz="1600" b="1" dirty="0" err="1">
                <a:solidFill>
                  <a:srgbClr val="C00000"/>
                </a:solidFill>
                <a:latin typeface="+mn-lt"/>
                <a:cs typeface="Arial" charset="0"/>
              </a:rPr>
              <a:t>Kinerja</a:t>
            </a:r>
            <a:r>
              <a:rPr lang="en-US" sz="1600" b="1" dirty="0">
                <a:solidFill>
                  <a:srgbClr val="C00000"/>
                </a:solidFill>
                <a:latin typeface="+mn-lt"/>
                <a:cs typeface="Arial" charset="0"/>
              </a:rPr>
              <a:t> “</a:t>
            </a:r>
            <a:r>
              <a:rPr lang="en-US" sz="1600" b="1" dirty="0" err="1">
                <a:solidFill>
                  <a:srgbClr val="C00000"/>
                </a:solidFill>
                <a:latin typeface="+mn-lt"/>
                <a:cs typeface="Arial" charset="0"/>
              </a:rPr>
              <a:t>Sangat</a:t>
            </a:r>
            <a:r>
              <a:rPr lang="en-US" sz="1600" b="1" dirty="0">
                <a:solidFill>
                  <a:srgbClr val="C00000"/>
                </a:solidFill>
                <a:latin typeface="+mn-lt"/>
                <a:cs typeface="Arial" charset="0"/>
              </a:rPr>
              <a:t> Bagus” </a:t>
            </a:r>
            <a:r>
              <a:rPr lang="en-US" sz="1600" b="1" dirty="0" err="1">
                <a:solidFill>
                  <a:srgbClr val="C00000"/>
                </a:solidFill>
                <a:latin typeface="+mn-lt"/>
                <a:cs typeface="Arial" charset="0"/>
              </a:rPr>
              <a:t>tahun</a:t>
            </a:r>
            <a:r>
              <a:rPr lang="en-US" sz="1600" b="1" dirty="0">
                <a:solidFill>
                  <a:srgbClr val="C00000"/>
                </a:solidFill>
                <a:latin typeface="+mn-lt"/>
                <a:cs typeface="Arial" charset="0"/>
              </a:rPr>
              <a:t> </a:t>
            </a:r>
            <a:r>
              <a:rPr lang="en-US" sz="1600" b="1" dirty="0" smtClean="0">
                <a:solidFill>
                  <a:srgbClr val="C00000"/>
                </a:solidFill>
                <a:latin typeface="+mn-lt"/>
                <a:cs typeface="Arial" charset="0"/>
              </a:rPr>
              <a:t>2013,204 </a:t>
            </a:r>
            <a:r>
              <a:rPr lang="en-US" sz="1600" b="1" dirty="0" err="1" smtClean="0">
                <a:solidFill>
                  <a:srgbClr val="C00000"/>
                </a:solidFill>
                <a:latin typeface="+mn-lt"/>
                <a:cs typeface="Arial" charset="0"/>
              </a:rPr>
              <a:t>dan</a:t>
            </a:r>
            <a:r>
              <a:rPr lang="en-US" sz="1600" b="1" dirty="0" smtClean="0">
                <a:solidFill>
                  <a:srgbClr val="C00000"/>
                </a:solidFill>
                <a:latin typeface="+mn-lt"/>
                <a:cs typeface="Arial" charset="0"/>
              </a:rPr>
              <a:t> 2015 </a:t>
            </a:r>
            <a:endParaRPr lang="en-US" sz="1600" b="1" dirty="0">
              <a:solidFill>
                <a:srgbClr val="C00000"/>
              </a:solidFill>
              <a:latin typeface="+mn-lt"/>
              <a:cs typeface="Arial" charset="0"/>
            </a:endParaRPr>
          </a:p>
          <a:p>
            <a:pPr algn="ctr">
              <a:defRPr/>
            </a:pPr>
            <a:r>
              <a:rPr lang="en-US" sz="1600" b="1" dirty="0" err="1">
                <a:solidFill>
                  <a:srgbClr val="C00000"/>
                </a:solidFill>
                <a:latin typeface="+mn-lt"/>
                <a:cs typeface="Arial" charset="0"/>
              </a:rPr>
              <a:t>Majalah</a:t>
            </a:r>
            <a:r>
              <a:rPr lang="en-US" sz="1600" b="1" dirty="0">
                <a:solidFill>
                  <a:srgbClr val="C00000"/>
                </a:solidFill>
                <a:latin typeface="+mn-lt"/>
                <a:cs typeface="Arial" charset="0"/>
              </a:rPr>
              <a:t> </a:t>
            </a:r>
            <a:r>
              <a:rPr lang="en-US" sz="1600" b="1" dirty="0" err="1">
                <a:solidFill>
                  <a:srgbClr val="C00000"/>
                </a:solidFill>
                <a:latin typeface="+mn-lt"/>
                <a:cs typeface="Arial" charset="0"/>
              </a:rPr>
              <a:t>Infobank</a:t>
            </a:r>
            <a:endParaRPr lang="en-US" sz="1600" b="1" dirty="0">
              <a:solidFill>
                <a:srgbClr val="C00000"/>
              </a:solidFill>
              <a:latin typeface="+mn-lt"/>
              <a:cs typeface="Arial" charset="0"/>
            </a:endParaRPr>
          </a:p>
        </p:txBody>
      </p:sp>
      <p:sp>
        <p:nvSpPr>
          <p:cNvPr id="24585" name="TextBox 1"/>
          <p:cNvSpPr txBox="1">
            <a:spLocks noChangeArrowheads="1"/>
          </p:cNvSpPr>
          <p:nvPr/>
        </p:nvSpPr>
        <p:spPr bwMode="auto">
          <a:xfrm>
            <a:off x="306388" y="1309390"/>
            <a:ext cx="8609012"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just"/>
            <a:r>
              <a:rPr lang="en-US" dirty="0" err="1" smtClean="0"/>
              <a:t>Merupakan</a:t>
            </a:r>
            <a:r>
              <a:rPr lang="en-US" dirty="0" smtClean="0"/>
              <a:t> unit </a:t>
            </a:r>
            <a:r>
              <a:rPr lang="en-US" dirty="0" err="1" smtClean="0"/>
              <a:t>syariah</a:t>
            </a:r>
            <a:r>
              <a:rPr lang="en-US" dirty="0" smtClean="0"/>
              <a:t> </a:t>
            </a:r>
            <a:r>
              <a:rPr lang="en-US" dirty="0" err="1" smtClean="0"/>
              <a:t>dari</a:t>
            </a:r>
            <a:r>
              <a:rPr lang="en-US" dirty="0" smtClean="0"/>
              <a:t> PT AIA Financial </a:t>
            </a:r>
          </a:p>
          <a:p>
            <a:pPr algn="just"/>
            <a:r>
              <a:rPr lang="id-ID" sz="1800" dirty="0" smtClean="0"/>
              <a:t>PT</a:t>
            </a:r>
            <a:r>
              <a:rPr lang="id-ID" sz="1800" dirty="0"/>
              <a:t>. AIA FINANCIAL (AIA) merupakan salah satu perusahaan asuransi jiwa terkemuka di Indonesia dan merupakan perusahaan asuransi jiwa yang terdaftar di dan diawasi oleh Otoritas Jasa Keuangan. AIA di Indonesia merupakan anak perusahaan AIA Group. </a:t>
            </a:r>
            <a:endParaRPr lang="en-US" sz="1800" dirty="0" smtClean="0"/>
          </a:p>
          <a:p>
            <a:pPr algn="just"/>
            <a:r>
              <a:rPr lang="id-ID" sz="1800" dirty="0" smtClean="0"/>
              <a:t>AIA </a:t>
            </a:r>
            <a:r>
              <a:rPr lang="id-ID" sz="1800" dirty="0"/>
              <a:t>menawarkan berbagai produk asuransi, termasuk asuransi dengan prinsip Syariah, yang meliputi asuransi jiwa, asuransi kesehatan, asuransi kecelakaan diri, asuransi yang dikaitkan dengan investasi, program kesejahteraan karyawan, program pesangon, dan program Dana Pensiun (DPLK). Produk-produk tersebut dipasarkan oleh lebih dari 10.000 tenaga penjual berpengalaman dan profesional  serta memiliki lisensi melalui beragam jalur distribusi seperti Agency, Bancassurance dan Corporate Solutions (Pension &amp; Employee Benefits). </a:t>
            </a:r>
            <a:endParaRPr lang="en-GB" sz="1800" dirty="0"/>
          </a:p>
          <a:p>
            <a:pPr>
              <a:lnSpc>
                <a:spcPct val="100000"/>
              </a:lnSpc>
              <a:spcBef>
                <a:spcPct val="0"/>
              </a:spcBef>
              <a:spcAft>
                <a:spcPct val="0"/>
              </a:spcAft>
              <a:buClrTx/>
              <a:buSzTx/>
              <a:buFontTx/>
              <a:buNone/>
            </a:pPr>
            <a:endParaRPr lang="en-US" altLang="en-US" sz="1800" dirty="0">
              <a:solidFill>
                <a:schemeClr val="tx1"/>
              </a:solidFill>
              <a:latin typeface="Arial" panose="020B0604020202020204" pitchFamily="34" charset="0"/>
            </a:endParaRPr>
          </a:p>
          <a:p>
            <a:pPr>
              <a:lnSpc>
                <a:spcPct val="100000"/>
              </a:lnSpc>
              <a:spcBef>
                <a:spcPct val="0"/>
              </a:spcBef>
              <a:spcAft>
                <a:spcPct val="0"/>
              </a:spcAft>
              <a:buClrTx/>
              <a:buSzTx/>
              <a:buFontTx/>
              <a:buNone/>
            </a:pPr>
            <a:endParaRPr lang="en-GB"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3279579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8A07072-949F-4464-B245-BBCF019D3E52}" type="slidenum">
              <a:rPr lang="en-US" altLang="en-US" smtClean="0"/>
              <a:pPr>
                <a:defRPr/>
              </a:pPr>
              <a:t>7</a:t>
            </a:fld>
            <a:endParaRPr lang="en-US" altLang="en-US"/>
          </a:p>
        </p:txBody>
      </p:sp>
      <p:pic>
        <p:nvPicPr>
          <p:cNvPr id="4" name="Picture 3"/>
          <p:cNvPicPr>
            <a:picLocks noChangeAspect="1"/>
          </p:cNvPicPr>
          <p:nvPr/>
        </p:nvPicPr>
        <p:blipFill>
          <a:blip r:embed="rId2"/>
          <a:stretch>
            <a:fillRect/>
          </a:stretch>
        </p:blipFill>
        <p:spPr>
          <a:xfrm>
            <a:off x="4648200" y="1524000"/>
            <a:ext cx="2330314" cy="2490479"/>
          </a:xfrm>
          <a:prstGeom prst="rect">
            <a:avLst/>
          </a:prstGeom>
        </p:spPr>
      </p:pic>
      <p:pic>
        <p:nvPicPr>
          <p:cNvPr id="5" name="Picture 4"/>
          <p:cNvPicPr>
            <a:picLocks noChangeAspect="1"/>
          </p:cNvPicPr>
          <p:nvPr/>
        </p:nvPicPr>
        <p:blipFill>
          <a:blip r:embed="rId3"/>
          <a:stretch>
            <a:fillRect/>
          </a:stretch>
        </p:blipFill>
        <p:spPr>
          <a:xfrm>
            <a:off x="4648200" y="4119254"/>
            <a:ext cx="2290763" cy="2368858"/>
          </a:xfrm>
          <a:prstGeom prst="rect">
            <a:avLst/>
          </a:prstGeom>
        </p:spPr>
      </p:pic>
      <p:pic>
        <p:nvPicPr>
          <p:cNvPr id="6" name="Picture 5"/>
          <p:cNvPicPr>
            <a:picLocks noChangeAspect="1"/>
          </p:cNvPicPr>
          <p:nvPr/>
        </p:nvPicPr>
        <p:blipFill>
          <a:blip r:embed="rId4"/>
          <a:stretch>
            <a:fillRect/>
          </a:stretch>
        </p:blipFill>
        <p:spPr>
          <a:xfrm>
            <a:off x="228600" y="1828800"/>
            <a:ext cx="4103803" cy="2971800"/>
          </a:xfrm>
          <a:prstGeom prst="rect">
            <a:avLst/>
          </a:prstGeom>
        </p:spPr>
      </p:pic>
      <p:sp>
        <p:nvSpPr>
          <p:cNvPr id="7" name="Title 2"/>
          <p:cNvSpPr>
            <a:spLocks noGrp="1"/>
          </p:cNvSpPr>
          <p:nvPr>
            <p:ph type="title"/>
          </p:nvPr>
        </p:nvSpPr>
        <p:spPr>
          <a:xfrm>
            <a:off x="115094" y="273432"/>
            <a:ext cx="8609012" cy="609600"/>
          </a:xfrm>
        </p:spPr>
        <p:txBody>
          <a:bodyPr>
            <a:noAutofit/>
          </a:bodyPr>
          <a:lstStyle/>
          <a:p>
            <a:pPr eaLnBrk="1" fontAlgn="auto" hangingPunct="1">
              <a:spcAft>
                <a:spcPts val="0"/>
              </a:spcAft>
              <a:defRPr/>
            </a:pPr>
            <a:r>
              <a:rPr lang="en-US" sz="2400" b="1" dirty="0" smtClean="0">
                <a:solidFill>
                  <a:srgbClr val="C00000"/>
                </a:solidFill>
              </a:rPr>
              <a:t>AIA </a:t>
            </a:r>
            <a:r>
              <a:rPr lang="en-US" sz="2400" b="1" dirty="0" err="1" smtClean="0">
                <a:solidFill>
                  <a:srgbClr val="C00000"/>
                </a:solidFill>
              </a:rPr>
              <a:t>Syariah</a:t>
            </a:r>
            <a:r>
              <a:rPr lang="en-US" sz="2400" b="1" dirty="0" smtClean="0">
                <a:solidFill>
                  <a:srgbClr val="C00000"/>
                </a:solidFill>
              </a:rPr>
              <a:t> - </a:t>
            </a:r>
            <a:r>
              <a:rPr lang="en-US" sz="2400" b="1" dirty="0" err="1" smtClean="0">
                <a:solidFill>
                  <a:srgbClr val="C00000"/>
                </a:solidFill>
              </a:rPr>
              <a:t>Produk</a:t>
            </a:r>
            <a:endParaRPr lang="en-GB" sz="2400" b="1" dirty="0">
              <a:solidFill>
                <a:srgbClr val="C00000"/>
              </a:solidFill>
            </a:endParaRPr>
          </a:p>
        </p:txBody>
      </p:sp>
      <p:sp>
        <p:nvSpPr>
          <p:cNvPr id="8" name="TextBox 7"/>
          <p:cNvSpPr txBox="1"/>
          <p:nvPr/>
        </p:nvSpPr>
        <p:spPr>
          <a:xfrm>
            <a:off x="685800" y="5119017"/>
            <a:ext cx="2743200" cy="369332"/>
          </a:xfrm>
          <a:prstGeom prst="rect">
            <a:avLst/>
          </a:prstGeom>
          <a:noFill/>
        </p:spPr>
        <p:txBody>
          <a:bodyPr wrap="square" rtlCol="0">
            <a:spAutoFit/>
          </a:bodyPr>
          <a:lstStyle/>
          <a:p>
            <a:pPr algn="ctr"/>
            <a:r>
              <a:rPr lang="en-US" dirty="0" smtClean="0"/>
              <a:t>Agency</a:t>
            </a:r>
            <a:endParaRPr lang="en-GB" dirty="0"/>
          </a:p>
        </p:txBody>
      </p:sp>
      <p:sp>
        <p:nvSpPr>
          <p:cNvPr id="9" name="TextBox 8"/>
          <p:cNvSpPr txBox="1"/>
          <p:nvPr/>
        </p:nvSpPr>
        <p:spPr>
          <a:xfrm>
            <a:off x="7162800" y="2332161"/>
            <a:ext cx="2743200" cy="369332"/>
          </a:xfrm>
          <a:prstGeom prst="rect">
            <a:avLst/>
          </a:prstGeom>
          <a:noFill/>
        </p:spPr>
        <p:txBody>
          <a:bodyPr wrap="square" rtlCol="0">
            <a:spAutoFit/>
          </a:bodyPr>
          <a:lstStyle/>
          <a:p>
            <a:r>
              <a:rPr lang="en-US" dirty="0" smtClean="0"/>
              <a:t>BCA</a:t>
            </a:r>
            <a:endParaRPr lang="en-GB" dirty="0"/>
          </a:p>
        </p:txBody>
      </p:sp>
      <p:sp>
        <p:nvSpPr>
          <p:cNvPr id="10" name="TextBox 9"/>
          <p:cNvSpPr txBox="1"/>
          <p:nvPr/>
        </p:nvSpPr>
        <p:spPr>
          <a:xfrm>
            <a:off x="7011851" y="4946473"/>
            <a:ext cx="2743200" cy="369332"/>
          </a:xfrm>
          <a:prstGeom prst="rect">
            <a:avLst/>
          </a:prstGeom>
          <a:noFill/>
        </p:spPr>
        <p:txBody>
          <a:bodyPr wrap="square" rtlCol="0">
            <a:spAutoFit/>
          </a:bodyPr>
          <a:lstStyle/>
          <a:p>
            <a:r>
              <a:rPr lang="en-US" dirty="0" smtClean="0"/>
              <a:t>CIMB </a:t>
            </a:r>
            <a:r>
              <a:rPr lang="en-US" dirty="0" err="1" smtClean="0"/>
              <a:t>Niaga</a:t>
            </a:r>
            <a:endParaRPr lang="en-GB" dirty="0"/>
          </a:p>
        </p:txBody>
      </p:sp>
      <p:cxnSp>
        <p:nvCxnSpPr>
          <p:cNvPr id="11" name="Straight Connector 10"/>
          <p:cNvCxnSpPr/>
          <p:nvPr/>
        </p:nvCxnSpPr>
        <p:spPr bwMode="auto">
          <a:xfrm>
            <a:off x="4419600" y="1447800"/>
            <a:ext cx="0" cy="5040312"/>
          </a:xfrm>
          <a:prstGeom prst="line">
            <a:avLst/>
          </a:prstGeom>
          <a:no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4521085" y="1154668"/>
            <a:ext cx="2743200" cy="369332"/>
          </a:xfrm>
          <a:prstGeom prst="rect">
            <a:avLst/>
          </a:prstGeom>
          <a:noFill/>
        </p:spPr>
        <p:txBody>
          <a:bodyPr wrap="square" rtlCol="0">
            <a:spAutoFit/>
          </a:bodyPr>
          <a:lstStyle/>
          <a:p>
            <a:pPr algn="ctr"/>
            <a:r>
              <a:rPr lang="en-US" dirty="0" err="1" smtClean="0"/>
              <a:t>Bancassurance</a:t>
            </a:r>
            <a:endParaRPr lang="en-GB" dirty="0"/>
          </a:p>
        </p:txBody>
      </p:sp>
    </p:spTree>
    <p:extLst>
      <p:ext uri="{BB962C8B-B14F-4D97-AF65-F5344CB8AC3E}">
        <p14:creationId xmlns:p14="http://schemas.microsoft.com/office/powerpoint/2010/main" val="133104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4969" y="3962400"/>
            <a:ext cx="2037330" cy="1742966"/>
          </a:xfrm>
          <a:prstGeom prst="rect">
            <a:avLst/>
          </a:prstGeom>
        </p:spPr>
      </p:pic>
      <p:pic>
        <p:nvPicPr>
          <p:cNvPr id="5" name="Picture 4"/>
          <p:cNvPicPr>
            <a:picLocks noChangeAspect="1"/>
          </p:cNvPicPr>
          <p:nvPr/>
        </p:nvPicPr>
        <p:blipFill>
          <a:blip r:embed="rId4"/>
          <a:stretch>
            <a:fillRect/>
          </a:stretch>
        </p:blipFill>
        <p:spPr>
          <a:xfrm>
            <a:off x="609600" y="1771759"/>
            <a:ext cx="2097137" cy="1666766"/>
          </a:xfrm>
          <a:prstGeom prst="rect">
            <a:avLst/>
          </a:prstGeom>
        </p:spPr>
      </p:pic>
      <p:sp>
        <p:nvSpPr>
          <p:cNvPr id="8" name="Title 2"/>
          <p:cNvSpPr>
            <a:spLocks noGrp="1"/>
          </p:cNvSpPr>
          <p:nvPr>
            <p:ph type="title"/>
          </p:nvPr>
        </p:nvSpPr>
        <p:spPr>
          <a:xfrm>
            <a:off x="306388" y="304800"/>
            <a:ext cx="8609012" cy="609600"/>
          </a:xfrm>
        </p:spPr>
        <p:txBody>
          <a:bodyPr>
            <a:noAutofit/>
          </a:bodyPr>
          <a:lstStyle/>
          <a:p>
            <a:pPr eaLnBrk="1" fontAlgn="auto" hangingPunct="1">
              <a:spcAft>
                <a:spcPts val="0"/>
              </a:spcAft>
              <a:defRPr/>
            </a:pPr>
            <a:r>
              <a:rPr lang="en-US" sz="2400" b="1" dirty="0" smtClean="0">
                <a:solidFill>
                  <a:srgbClr val="C00000"/>
                </a:solidFill>
              </a:rPr>
              <a:t>AIA </a:t>
            </a:r>
            <a:r>
              <a:rPr lang="en-US" sz="2400" b="1" dirty="0" err="1" smtClean="0">
                <a:solidFill>
                  <a:srgbClr val="C00000"/>
                </a:solidFill>
              </a:rPr>
              <a:t>Syariah</a:t>
            </a:r>
            <a:r>
              <a:rPr lang="en-US" sz="2400" b="1" dirty="0" smtClean="0">
                <a:solidFill>
                  <a:srgbClr val="C00000"/>
                </a:solidFill>
              </a:rPr>
              <a:t> – </a:t>
            </a:r>
            <a:r>
              <a:rPr lang="en-US" sz="2400" b="1" dirty="0" err="1" smtClean="0">
                <a:solidFill>
                  <a:srgbClr val="C00000"/>
                </a:solidFill>
              </a:rPr>
              <a:t>Dewan</a:t>
            </a:r>
            <a:r>
              <a:rPr lang="en-US" sz="2400" b="1" dirty="0" smtClean="0">
                <a:solidFill>
                  <a:srgbClr val="C00000"/>
                </a:solidFill>
              </a:rPr>
              <a:t> </a:t>
            </a:r>
            <a:r>
              <a:rPr lang="en-US" sz="2400" b="1" dirty="0" err="1" smtClean="0">
                <a:solidFill>
                  <a:srgbClr val="C00000"/>
                </a:solidFill>
              </a:rPr>
              <a:t>Pengawas</a:t>
            </a:r>
            <a:r>
              <a:rPr lang="en-US" sz="2400" b="1" dirty="0" smtClean="0">
                <a:solidFill>
                  <a:srgbClr val="C00000"/>
                </a:solidFill>
              </a:rPr>
              <a:t> </a:t>
            </a:r>
            <a:r>
              <a:rPr lang="en-US" sz="2400" b="1" dirty="0" err="1" smtClean="0">
                <a:solidFill>
                  <a:srgbClr val="C00000"/>
                </a:solidFill>
              </a:rPr>
              <a:t>Syariah</a:t>
            </a:r>
            <a:endParaRPr lang="en-GB" sz="2400" b="1" dirty="0">
              <a:solidFill>
                <a:srgbClr val="C00000"/>
              </a:solidFill>
            </a:endParaRPr>
          </a:p>
        </p:txBody>
      </p:sp>
      <p:sp>
        <p:nvSpPr>
          <p:cNvPr id="7" name="TextBox 6"/>
          <p:cNvSpPr txBox="1"/>
          <p:nvPr/>
        </p:nvSpPr>
        <p:spPr>
          <a:xfrm>
            <a:off x="3200400" y="1771759"/>
            <a:ext cx="5029200" cy="1846659"/>
          </a:xfrm>
          <a:prstGeom prst="rect">
            <a:avLst/>
          </a:prstGeom>
          <a:noFill/>
        </p:spPr>
        <p:txBody>
          <a:bodyPr wrap="square" rtlCol="0">
            <a:spAutoFit/>
          </a:bodyPr>
          <a:lstStyle/>
          <a:p>
            <a:r>
              <a:rPr lang="en-GB" b="1" dirty="0" err="1"/>
              <a:t>Prof.</a:t>
            </a:r>
            <a:r>
              <a:rPr lang="en-GB" b="1" dirty="0"/>
              <a:t> </a:t>
            </a:r>
            <a:r>
              <a:rPr lang="en-GB" b="1" dirty="0" err="1"/>
              <a:t>DR.Fathurrahman</a:t>
            </a:r>
            <a:r>
              <a:rPr lang="en-GB" b="1" dirty="0"/>
              <a:t> </a:t>
            </a:r>
            <a:r>
              <a:rPr lang="en-GB" b="1" dirty="0" err="1"/>
              <a:t>Djamil</a:t>
            </a:r>
            <a:r>
              <a:rPr lang="en-GB" b="1" dirty="0"/>
              <a:t>, MA (</a:t>
            </a:r>
            <a:r>
              <a:rPr lang="en-GB" b="1" dirty="0" err="1"/>
              <a:t>Ketua</a:t>
            </a:r>
            <a:r>
              <a:rPr lang="en-GB" b="1" dirty="0"/>
              <a:t>)</a:t>
            </a:r>
            <a:endParaRPr lang="en-GB" dirty="0"/>
          </a:p>
          <a:p>
            <a:r>
              <a:rPr lang="en-GB" sz="1600" dirty="0" err="1">
                <a:latin typeface="Calibri" panose="020F0502020204030204" pitchFamily="34" charset="0"/>
              </a:rPr>
              <a:t>Wakil</a:t>
            </a:r>
            <a:r>
              <a:rPr lang="en-GB" sz="1600" dirty="0">
                <a:latin typeface="Calibri" panose="020F0502020204030204" pitchFamily="34" charset="0"/>
              </a:rPr>
              <a:t> </a:t>
            </a:r>
            <a:r>
              <a:rPr lang="en-GB" sz="1600" dirty="0" err="1">
                <a:latin typeface="Calibri" panose="020F0502020204030204" pitchFamily="34" charset="0"/>
              </a:rPr>
              <a:t>Ketua</a:t>
            </a:r>
            <a:r>
              <a:rPr lang="en-GB" sz="1600" dirty="0">
                <a:latin typeface="Calibri" panose="020F0502020204030204" pitchFamily="34" charset="0"/>
              </a:rPr>
              <a:t> </a:t>
            </a:r>
            <a:r>
              <a:rPr lang="en-GB" sz="1600" dirty="0" err="1">
                <a:latin typeface="Calibri" panose="020F0502020204030204" pitchFamily="34" charset="0"/>
              </a:rPr>
              <a:t>Komisi</a:t>
            </a:r>
            <a:r>
              <a:rPr lang="en-GB" sz="1600" dirty="0">
                <a:latin typeface="Calibri" panose="020F0502020204030204" pitchFamily="34" charset="0"/>
              </a:rPr>
              <a:t> Fatwa </a:t>
            </a:r>
            <a:r>
              <a:rPr lang="en-GB" sz="1600" dirty="0" err="1">
                <a:latin typeface="Calibri" panose="020F0502020204030204" pitchFamily="34" charset="0"/>
              </a:rPr>
              <a:t>Majelis</a:t>
            </a:r>
            <a:r>
              <a:rPr lang="en-GB" sz="1600" dirty="0">
                <a:latin typeface="Calibri" panose="020F0502020204030204" pitchFamily="34" charset="0"/>
              </a:rPr>
              <a:t> </a:t>
            </a:r>
            <a:r>
              <a:rPr lang="en-GB" sz="1600" dirty="0" err="1">
                <a:latin typeface="Calibri" panose="020F0502020204030204" pitchFamily="34" charset="0"/>
              </a:rPr>
              <a:t>Ulama</a:t>
            </a:r>
            <a:r>
              <a:rPr lang="en-GB" sz="1600" dirty="0">
                <a:latin typeface="Calibri" panose="020F0502020204030204" pitchFamily="34" charset="0"/>
              </a:rPr>
              <a:t> Indonesia (MUI), </a:t>
            </a:r>
            <a:r>
              <a:rPr lang="en-GB" sz="1600" dirty="0" err="1">
                <a:latin typeface="Calibri" panose="020F0502020204030204" pitchFamily="34" charset="0"/>
              </a:rPr>
              <a:t>Wakil</a:t>
            </a:r>
            <a:r>
              <a:rPr lang="en-GB" sz="1600" dirty="0">
                <a:latin typeface="Calibri" panose="020F0502020204030204" pitchFamily="34" charset="0"/>
              </a:rPr>
              <a:t> </a:t>
            </a:r>
            <a:r>
              <a:rPr lang="en-GB" sz="1600" dirty="0" err="1">
                <a:latin typeface="Calibri" panose="020F0502020204030204" pitchFamily="34" charset="0"/>
              </a:rPr>
              <a:t>Ketua</a:t>
            </a:r>
            <a:r>
              <a:rPr lang="en-GB" sz="1600" dirty="0">
                <a:latin typeface="Calibri" panose="020F0502020204030204" pitchFamily="34" charset="0"/>
              </a:rPr>
              <a:t> </a:t>
            </a:r>
            <a:r>
              <a:rPr lang="en-GB" sz="1600" dirty="0" err="1">
                <a:latin typeface="Calibri" panose="020F0502020204030204" pitchFamily="34" charset="0"/>
              </a:rPr>
              <a:t>Badan</a:t>
            </a:r>
            <a:r>
              <a:rPr lang="en-GB" sz="1600" dirty="0">
                <a:latin typeface="Calibri" panose="020F0502020204030204" pitchFamily="34" charset="0"/>
              </a:rPr>
              <a:t> </a:t>
            </a:r>
            <a:r>
              <a:rPr lang="en-GB" sz="1600" dirty="0" err="1">
                <a:latin typeface="Calibri" panose="020F0502020204030204" pitchFamily="34" charset="0"/>
              </a:rPr>
              <a:t>Pelaksana</a:t>
            </a:r>
            <a:r>
              <a:rPr lang="en-GB" sz="1600" dirty="0">
                <a:latin typeface="Calibri" panose="020F0502020204030204" pitchFamily="34" charset="0"/>
              </a:rPr>
              <a:t> </a:t>
            </a:r>
            <a:r>
              <a:rPr lang="en-GB" sz="1600" dirty="0" err="1">
                <a:latin typeface="Calibri" panose="020F0502020204030204" pitchFamily="34" charset="0"/>
              </a:rPr>
              <a:t>Harian</a:t>
            </a:r>
            <a:r>
              <a:rPr lang="en-GB" sz="1600" dirty="0">
                <a:latin typeface="Calibri" panose="020F0502020204030204" pitchFamily="34" charset="0"/>
              </a:rPr>
              <a:t> (BPH) </a:t>
            </a:r>
            <a:r>
              <a:rPr lang="en-GB" sz="1600" dirty="0" err="1">
                <a:latin typeface="Calibri" panose="020F0502020204030204" pitchFamily="34" charset="0"/>
              </a:rPr>
              <a:t>Dewan</a:t>
            </a:r>
            <a:r>
              <a:rPr lang="en-GB" sz="1600" dirty="0">
                <a:latin typeface="Calibri" panose="020F0502020204030204" pitchFamily="34" charset="0"/>
              </a:rPr>
              <a:t> </a:t>
            </a:r>
            <a:r>
              <a:rPr lang="en-GB" sz="1600" dirty="0" err="1">
                <a:latin typeface="Calibri" panose="020F0502020204030204" pitchFamily="34" charset="0"/>
              </a:rPr>
              <a:t>Syariah</a:t>
            </a:r>
            <a:r>
              <a:rPr lang="en-GB" sz="1600" dirty="0">
                <a:latin typeface="Calibri" panose="020F0502020204030204" pitchFamily="34" charset="0"/>
              </a:rPr>
              <a:t> </a:t>
            </a:r>
            <a:r>
              <a:rPr lang="en-GB" sz="1600" dirty="0" err="1">
                <a:latin typeface="Calibri" panose="020F0502020204030204" pitchFamily="34" charset="0"/>
              </a:rPr>
              <a:t>Nasional</a:t>
            </a:r>
            <a:r>
              <a:rPr lang="en-GB" sz="1600" dirty="0">
                <a:latin typeface="Calibri" panose="020F0502020204030204" pitchFamily="34" charset="0"/>
              </a:rPr>
              <a:t> (DSN-MUI), </a:t>
            </a:r>
            <a:r>
              <a:rPr lang="en-GB" sz="1600" dirty="0" err="1">
                <a:latin typeface="Calibri" panose="020F0502020204030204" pitchFamily="34" charset="0"/>
              </a:rPr>
              <a:t>dan</a:t>
            </a:r>
            <a:r>
              <a:rPr lang="en-GB" sz="1600" dirty="0">
                <a:latin typeface="Calibri" panose="020F0502020204030204" pitchFamily="34" charset="0"/>
              </a:rPr>
              <a:t> </a:t>
            </a:r>
            <a:r>
              <a:rPr lang="en-GB" sz="1600" dirty="0" err="1">
                <a:latin typeface="Calibri" panose="020F0502020204030204" pitchFamily="34" charset="0"/>
              </a:rPr>
              <a:t>Anggota</a:t>
            </a:r>
            <a:r>
              <a:rPr lang="en-GB" sz="1600" dirty="0">
                <a:latin typeface="Calibri" panose="020F0502020204030204" pitchFamily="34" charset="0"/>
              </a:rPr>
              <a:t> </a:t>
            </a:r>
            <a:r>
              <a:rPr lang="en-GB" sz="1600" dirty="0" err="1">
                <a:latin typeface="Calibri" panose="020F0502020204030204" pitchFamily="34" charset="0"/>
              </a:rPr>
              <a:t>Dewan</a:t>
            </a:r>
            <a:r>
              <a:rPr lang="en-GB" sz="1600" dirty="0">
                <a:latin typeface="Calibri" panose="020F0502020204030204" pitchFamily="34" charset="0"/>
              </a:rPr>
              <a:t> </a:t>
            </a:r>
            <a:r>
              <a:rPr lang="en-GB" sz="1600" dirty="0" err="1">
                <a:latin typeface="Calibri" panose="020F0502020204030204" pitchFamily="34" charset="0"/>
              </a:rPr>
              <a:t>Pembina</a:t>
            </a:r>
            <a:r>
              <a:rPr lang="en-GB" sz="1600" dirty="0">
                <a:latin typeface="Calibri" panose="020F0502020204030204" pitchFamily="34" charset="0"/>
              </a:rPr>
              <a:t> </a:t>
            </a:r>
            <a:r>
              <a:rPr lang="en-GB" sz="1600" dirty="0" err="1">
                <a:latin typeface="Calibri" panose="020F0502020204030204" pitchFamily="34" charset="0"/>
              </a:rPr>
              <a:t>Masyarakat</a:t>
            </a:r>
            <a:r>
              <a:rPr lang="en-GB" sz="1600" dirty="0">
                <a:latin typeface="Calibri" panose="020F0502020204030204" pitchFamily="34" charset="0"/>
              </a:rPr>
              <a:t> </a:t>
            </a:r>
            <a:r>
              <a:rPr lang="en-GB" sz="1600" dirty="0" err="1">
                <a:latin typeface="Calibri" panose="020F0502020204030204" pitchFamily="34" charset="0"/>
              </a:rPr>
              <a:t>Ekonomi</a:t>
            </a:r>
            <a:r>
              <a:rPr lang="en-GB" sz="1600" dirty="0">
                <a:latin typeface="Calibri" panose="020F0502020204030204" pitchFamily="34" charset="0"/>
              </a:rPr>
              <a:t> </a:t>
            </a:r>
            <a:r>
              <a:rPr lang="en-GB" sz="1600" dirty="0" err="1">
                <a:latin typeface="Calibri" panose="020F0502020204030204" pitchFamily="34" charset="0"/>
              </a:rPr>
              <a:t>Syariah</a:t>
            </a:r>
            <a:r>
              <a:rPr lang="en-GB" sz="1600" dirty="0">
                <a:latin typeface="Calibri" panose="020F0502020204030204" pitchFamily="34" charset="0"/>
              </a:rPr>
              <a:t> (MES), </a:t>
            </a:r>
            <a:r>
              <a:rPr lang="en-GB" sz="1600" dirty="0" err="1">
                <a:latin typeface="Calibri" panose="020F0502020204030204" pitchFamily="34" charset="0"/>
              </a:rPr>
              <a:t>Anggota</a:t>
            </a:r>
            <a:r>
              <a:rPr lang="en-GB" sz="1600" dirty="0">
                <a:latin typeface="Calibri" panose="020F0502020204030204" pitchFamily="34" charset="0"/>
              </a:rPr>
              <a:t> </a:t>
            </a:r>
            <a:r>
              <a:rPr lang="en-GB" sz="1600" dirty="0" err="1">
                <a:latin typeface="Calibri" panose="020F0502020204030204" pitchFamily="34" charset="0"/>
              </a:rPr>
              <a:t>Dewan</a:t>
            </a:r>
            <a:r>
              <a:rPr lang="en-GB" sz="1600" dirty="0">
                <a:latin typeface="Calibri" panose="020F0502020204030204" pitchFamily="34" charset="0"/>
              </a:rPr>
              <a:t> </a:t>
            </a:r>
            <a:r>
              <a:rPr lang="en-GB" sz="1600" dirty="0" err="1">
                <a:latin typeface="Calibri" panose="020F0502020204030204" pitchFamily="34" charset="0"/>
              </a:rPr>
              <a:t>Wakaf</a:t>
            </a:r>
            <a:r>
              <a:rPr lang="en-GB" sz="1600" dirty="0">
                <a:latin typeface="Calibri" panose="020F0502020204030204" pitchFamily="34" charset="0"/>
              </a:rPr>
              <a:t> Indonesia (BWI), </a:t>
            </a:r>
            <a:r>
              <a:rPr lang="en-GB" sz="1600" dirty="0" err="1">
                <a:latin typeface="Calibri" panose="020F0502020204030204" pitchFamily="34" charset="0"/>
              </a:rPr>
              <a:t>dan</a:t>
            </a:r>
            <a:r>
              <a:rPr lang="en-GB" sz="1600" dirty="0">
                <a:latin typeface="Calibri" panose="020F0502020204030204" pitchFamily="34" charset="0"/>
              </a:rPr>
              <a:t> </a:t>
            </a:r>
            <a:r>
              <a:rPr lang="en-GB" sz="1600" dirty="0" err="1">
                <a:latin typeface="Calibri" panose="020F0502020204030204" pitchFamily="34" charset="0"/>
              </a:rPr>
              <a:t>Dewan</a:t>
            </a:r>
            <a:r>
              <a:rPr lang="en-GB" sz="1600" dirty="0">
                <a:latin typeface="Calibri" panose="020F0502020204030204" pitchFamily="34" charset="0"/>
              </a:rPr>
              <a:t> </a:t>
            </a:r>
            <a:r>
              <a:rPr lang="en-GB" sz="1600" dirty="0" err="1">
                <a:latin typeface="Calibri" panose="020F0502020204030204" pitchFamily="34" charset="0"/>
              </a:rPr>
              <a:t>Pengawas</a:t>
            </a:r>
            <a:r>
              <a:rPr lang="en-GB" sz="1600" dirty="0">
                <a:latin typeface="Calibri" panose="020F0502020204030204" pitchFamily="34" charset="0"/>
              </a:rPr>
              <a:t> </a:t>
            </a:r>
            <a:r>
              <a:rPr lang="en-GB" sz="1600" dirty="0" err="1">
                <a:latin typeface="Calibri" panose="020F0502020204030204" pitchFamily="34" charset="0"/>
              </a:rPr>
              <a:t>Syariah</a:t>
            </a:r>
            <a:r>
              <a:rPr lang="en-GB" sz="1600" dirty="0">
                <a:latin typeface="Calibri" panose="020F0502020204030204" pitchFamily="34" charset="0"/>
              </a:rPr>
              <a:t> di </a:t>
            </a:r>
            <a:r>
              <a:rPr lang="en-GB" sz="1600" dirty="0" err="1">
                <a:latin typeface="Calibri" panose="020F0502020204030204" pitchFamily="34" charset="0"/>
              </a:rPr>
              <a:t>beberapa</a:t>
            </a:r>
            <a:r>
              <a:rPr lang="en-GB" sz="1600" dirty="0">
                <a:latin typeface="Calibri" panose="020F0502020204030204" pitchFamily="34" charset="0"/>
              </a:rPr>
              <a:t> </a:t>
            </a:r>
            <a:r>
              <a:rPr lang="en-GB" sz="1600" dirty="0" err="1">
                <a:latin typeface="Calibri" panose="020F0502020204030204" pitchFamily="34" charset="0"/>
              </a:rPr>
              <a:t>lembaga</a:t>
            </a:r>
            <a:r>
              <a:rPr lang="en-GB" sz="1600" dirty="0">
                <a:latin typeface="Calibri" panose="020F0502020204030204" pitchFamily="34" charset="0"/>
              </a:rPr>
              <a:t> </a:t>
            </a:r>
            <a:r>
              <a:rPr lang="en-GB" sz="1600" dirty="0" err="1">
                <a:latin typeface="Calibri" panose="020F0502020204030204" pitchFamily="34" charset="0"/>
              </a:rPr>
              <a:t>Keuangan</a:t>
            </a:r>
            <a:r>
              <a:rPr lang="en-GB" sz="1600" dirty="0">
                <a:latin typeface="Calibri" panose="020F0502020204030204" pitchFamily="34" charset="0"/>
              </a:rPr>
              <a:t> </a:t>
            </a:r>
            <a:r>
              <a:rPr lang="en-GB" sz="1600" dirty="0" err="1">
                <a:latin typeface="Calibri" panose="020F0502020204030204" pitchFamily="34" charset="0"/>
              </a:rPr>
              <a:t>Syariah</a:t>
            </a:r>
            <a:r>
              <a:rPr lang="en-GB" sz="1600" dirty="0">
                <a:latin typeface="Calibri" panose="020F0502020204030204" pitchFamily="34" charset="0"/>
              </a:rPr>
              <a:t>.</a:t>
            </a:r>
          </a:p>
        </p:txBody>
      </p:sp>
      <p:sp>
        <p:nvSpPr>
          <p:cNvPr id="9" name="TextBox 8"/>
          <p:cNvSpPr txBox="1"/>
          <p:nvPr/>
        </p:nvSpPr>
        <p:spPr>
          <a:xfrm>
            <a:off x="3200400" y="3962400"/>
            <a:ext cx="5410200" cy="1846659"/>
          </a:xfrm>
          <a:prstGeom prst="rect">
            <a:avLst/>
          </a:prstGeom>
          <a:noFill/>
        </p:spPr>
        <p:txBody>
          <a:bodyPr wrap="square" rtlCol="0">
            <a:spAutoFit/>
          </a:bodyPr>
          <a:lstStyle/>
          <a:p>
            <a:r>
              <a:rPr lang="en-GB" b="1" dirty="0" err="1">
                <a:latin typeface="Calibri" panose="020F0502020204030204" pitchFamily="34" charset="0"/>
              </a:rPr>
              <a:t>Dra</a:t>
            </a:r>
            <a:r>
              <a:rPr lang="en-GB" b="1" dirty="0">
                <a:latin typeface="Calibri" panose="020F0502020204030204" pitchFamily="34" charset="0"/>
              </a:rPr>
              <a:t>. </a:t>
            </a:r>
            <a:r>
              <a:rPr lang="en-GB" b="1" dirty="0" err="1">
                <a:latin typeface="Calibri" panose="020F0502020204030204" pitchFamily="34" charset="0"/>
              </a:rPr>
              <a:t>Hj</a:t>
            </a:r>
            <a:r>
              <a:rPr lang="en-GB" b="1" dirty="0">
                <a:latin typeface="Calibri" panose="020F0502020204030204" pitchFamily="34" charset="0"/>
              </a:rPr>
              <a:t>. </a:t>
            </a:r>
            <a:r>
              <a:rPr lang="en-GB" b="1" dirty="0" err="1">
                <a:latin typeface="Calibri" panose="020F0502020204030204" pitchFamily="34" charset="0"/>
              </a:rPr>
              <a:t>Mursyidah</a:t>
            </a:r>
            <a:r>
              <a:rPr lang="en-GB" b="1" dirty="0">
                <a:latin typeface="Calibri" panose="020F0502020204030204" pitchFamily="34" charset="0"/>
              </a:rPr>
              <a:t> </a:t>
            </a:r>
            <a:r>
              <a:rPr lang="en-GB" b="1" dirty="0" err="1">
                <a:latin typeface="Calibri" panose="020F0502020204030204" pitchFamily="34" charset="0"/>
              </a:rPr>
              <a:t>Thahir</a:t>
            </a:r>
            <a:r>
              <a:rPr lang="en-GB" b="1" dirty="0">
                <a:latin typeface="Calibri" panose="020F0502020204030204" pitchFamily="34" charset="0"/>
              </a:rPr>
              <a:t>, MA</a:t>
            </a:r>
            <a:endParaRPr lang="en-GB" dirty="0">
              <a:latin typeface="Calibri" panose="020F0502020204030204" pitchFamily="34" charset="0"/>
            </a:endParaRPr>
          </a:p>
          <a:p>
            <a:r>
              <a:rPr lang="en-GB" sz="1600" dirty="0" err="1">
                <a:latin typeface="Calibri" panose="020F0502020204030204" pitchFamily="34" charset="0"/>
              </a:rPr>
              <a:t>Ketua</a:t>
            </a:r>
            <a:r>
              <a:rPr lang="en-GB" sz="1600" dirty="0">
                <a:latin typeface="Calibri" panose="020F0502020204030204" pitchFamily="34" charset="0"/>
              </a:rPr>
              <a:t> </a:t>
            </a:r>
            <a:r>
              <a:rPr lang="en-GB" sz="1600" dirty="0" err="1">
                <a:latin typeface="Calibri" panose="020F0502020204030204" pitchFamily="34" charset="0"/>
              </a:rPr>
              <a:t>Pengurus</a:t>
            </a:r>
            <a:r>
              <a:rPr lang="en-GB" sz="1600" dirty="0">
                <a:latin typeface="Calibri" panose="020F0502020204030204" pitchFamily="34" charset="0"/>
              </a:rPr>
              <a:t> </a:t>
            </a:r>
            <a:r>
              <a:rPr lang="en-GB" sz="1600" dirty="0" err="1">
                <a:latin typeface="Calibri" panose="020F0502020204030204" pitchFamily="34" charset="0"/>
              </a:rPr>
              <a:t>Pusat</a:t>
            </a:r>
            <a:r>
              <a:rPr lang="en-GB" sz="1600" dirty="0">
                <a:latin typeface="Calibri" panose="020F0502020204030204" pitchFamily="34" charset="0"/>
              </a:rPr>
              <a:t> </a:t>
            </a:r>
            <a:r>
              <a:rPr lang="en-GB" sz="1600" dirty="0" err="1">
                <a:latin typeface="Calibri" panose="020F0502020204030204" pitchFamily="34" charset="0"/>
              </a:rPr>
              <a:t>Muslimat</a:t>
            </a:r>
            <a:r>
              <a:rPr lang="en-GB" sz="1600" dirty="0">
                <a:latin typeface="Calibri" panose="020F0502020204030204" pitchFamily="34" charset="0"/>
              </a:rPr>
              <a:t> </a:t>
            </a:r>
            <a:r>
              <a:rPr lang="en-GB" sz="1600" dirty="0" err="1">
                <a:latin typeface="Calibri" panose="020F0502020204030204" pitchFamily="34" charset="0"/>
              </a:rPr>
              <a:t>Nahdlatul</a:t>
            </a:r>
            <a:r>
              <a:rPr lang="en-GB" sz="1600" dirty="0">
                <a:latin typeface="Calibri" panose="020F0502020204030204" pitchFamily="34" charset="0"/>
              </a:rPr>
              <a:t> </a:t>
            </a:r>
            <a:r>
              <a:rPr lang="en-GB" sz="1600" dirty="0" err="1">
                <a:latin typeface="Calibri" panose="020F0502020204030204" pitchFamily="34" charset="0"/>
              </a:rPr>
              <a:t>Ulama</a:t>
            </a:r>
            <a:r>
              <a:rPr lang="en-GB" sz="1600" dirty="0">
                <a:latin typeface="Calibri" panose="020F0502020204030204" pitchFamily="34" charset="0"/>
              </a:rPr>
              <a:t> (NU), </a:t>
            </a:r>
            <a:r>
              <a:rPr lang="en-GB" sz="1600" dirty="0" err="1">
                <a:latin typeface="Calibri" panose="020F0502020204030204" pitchFamily="34" charset="0"/>
              </a:rPr>
              <a:t>Anggota</a:t>
            </a:r>
            <a:r>
              <a:rPr lang="en-GB" sz="1600" dirty="0">
                <a:latin typeface="Calibri" panose="020F0502020204030204" pitchFamily="34" charset="0"/>
              </a:rPr>
              <a:t> </a:t>
            </a:r>
            <a:r>
              <a:rPr lang="en-GB" sz="1600" dirty="0" err="1">
                <a:latin typeface="Calibri" panose="020F0502020204030204" pitchFamily="34" charset="0"/>
              </a:rPr>
              <a:t>Komisi</a:t>
            </a:r>
            <a:r>
              <a:rPr lang="en-GB" sz="1600" dirty="0">
                <a:latin typeface="Calibri" panose="020F0502020204030204" pitchFamily="34" charset="0"/>
              </a:rPr>
              <a:t> Fatwa </a:t>
            </a:r>
            <a:r>
              <a:rPr lang="en-GB" sz="1600" dirty="0" err="1">
                <a:latin typeface="Calibri" panose="020F0502020204030204" pitchFamily="34" charset="0"/>
              </a:rPr>
              <a:t>Majelis</a:t>
            </a:r>
            <a:r>
              <a:rPr lang="en-GB" sz="1600" dirty="0">
                <a:latin typeface="Calibri" panose="020F0502020204030204" pitchFamily="34" charset="0"/>
              </a:rPr>
              <a:t> </a:t>
            </a:r>
            <a:r>
              <a:rPr lang="en-GB" sz="1600" dirty="0" err="1">
                <a:latin typeface="Calibri" panose="020F0502020204030204" pitchFamily="34" charset="0"/>
              </a:rPr>
              <a:t>Ulama</a:t>
            </a:r>
            <a:r>
              <a:rPr lang="en-GB" sz="1600" dirty="0">
                <a:latin typeface="Calibri" panose="020F0502020204030204" pitchFamily="34" charset="0"/>
              </a:rPr>
              <a:t> Indonesia (MUI), </a:t>
            </a:r>
            <a:r>
              <a:rPr lang="en-GB" sz="1600" dirty="0" smtClean="0">
                <a:latin typeface="Calibri" panose="020F0502020204030204" pitchFamily="34" charset="0"/>
              </a:rPr>
              <a:t>       </a:t>
            </a:r>
            <a:r>
              <a:rPr lang="en-GB" sz="1600" dirty="0" err="1" smtClean="0">
                <a:latin typeface="Calibri" panose="020F0502020204030204" pitchFamily="34" charset="0"/>
              </a:rPr>
              <a:t>Ketua</a:t>
            </a:r>
            <a:r>
              <a:rPr lang="en-GB" sz="1600" dirty="0" smtClean="0">
                <a:latin typeface="Calibri" panose="020F0502020204030204" pitchFamily="34" charset="0"/>
              </a:rPr>
              <a:t> </a:t>
            </a:r>
            <a:r>
              <a:rPr lang="en-GB" sz="1600" dirty="0" err="1">
                <a:latin typeface="Calibri" panose="020F0502020204030204" pitchFamily="34" charset="0"/>
              </a:rPr>
              <a:t>Majelis</a:t>
            </a:r>
            <a:r>
              <a:rPr lang="en-GB" sz="1600" dirty="0">
                <a:latin typeface="Calibri" panose="020F0502020204030204" pitchFamily="34" charset="0"/>
              </a:rPr>
              <a:t> </a:t>
            </a:r>
            <a:r>
              <a:rPr lang="en-GB" sz="1600" dirty="0" err="1">
                <a:latin typeface="Calibri" panose="020F0502020204030204" pitchFamily="34" charset="0"/>
              </a:rPr>
              <a:t>Ta’lim</a:t>
            </a:r>
            <a:r>
              <a:rPr lang="en-GB" sz="1600" dirty="0">
                <a:latin typeface="Calibri" panose="020F0502020204030204" pitchFamily="34" charset="0"/>
              </a:rPr>
              <a:t> </a:t>
            </a:r>
            <a:r>
              <a:rPr lang="en-GB" sz="1600" dirty="0" err="1">
                <a:latin typeface="Calibri" panose="020F0502020204030204" pitchFamily="34" charset="0"/>
              </a:rPr>
              <a:t>Mar’atus</a:t>
            </a:r>
            <a:r>
              <a:rPr lang="en-GB" sz="1600" dirty="0">
                <a:latin typeface="Calibri" panose="020F0502020204030204" pitchFamily="34" charset="0"/>
              </a:rPr>
              <a:t> </a:t>
            </a:r>
            <a:r>
              <a:rPr lang="en-GB" sz="1600" dirty="0" err="1">
                <a:latin typeface="Calibri" panose="020F0502020204030204" pitchFamily="34" charset="0"/>
              </a:rPr>
              <a:t>Shalihah</a:t>
            </a:r>
            <a:r>
              <a:rPr lang="en-GB" sz="1600" dirty="0">
                <a:latin typeface="Calibri" panose="020F0502020204030204" pitchFamily="34" charset="0"/>
              </a:rPr>
              <a:t>, </a:t>
            </a:r>
            <a:r>
              <a:rPr lang="en-GB" sz="1600" dirty="0" err="1">
                <a:latin typeface="Calibri" panose="020F0502020204030204" pitchFamily="34" charset="0"/>
              </a:rPr>
              <a:t>Anggota</a:t>
            </a:r>
            <a:r>
              <a:rPr lang="en-GB" sz="1600" dirty="0">
                <a:latin typeface="Calibri" panose="020F0502020204030204" pitchFamily="34" charset="0"/>
              </a:rPr>
              <a:t> </a:t>
            </a:r>
            <a:r>
              <a:rPr lang="en-GB" sz="1600" dirty="0" err="1">
                <a:latin typeface="Calibri" panose="020F0502020204030204" pitchFamily="34" charset="0"/>
              </a:rPr>
              <a:t>Pleno</a:t>
            </a:r>
            <a:r>
              <a:rPr lang="en-GB" sz="1600" dirty="0">
                <a:latin typeface="Calibri" panose="020F0502020204030204" pitchFamily="34" charset="0"/>
              </a:rPr>
              <a:t> </a:t>
            </a:r>
            <a:r>
              <a:rPr lang="en-GB" sz="1600" dirty="0" err="1">
                <a:latin typeface="Calibri" panose="020F0502020204030204" pitchFamily="34" charset="0"/>
              </a:rPr>
              <a:t>Dewan</a:t>
            </a:r>
            <a:r>
              <a:rPr lang="en-GB" sz="1600" dirty="0">
                <a:latin typeface="Calibri" panose="020F0502020204030204" pitchFamily="34" charset="0"/>
              </a:rPr>
              <a:t> </a:t>
            </a:r>
            <a:r>
              <a:rPr lang="en-GB" sz="1600" dirty="0" err="1">
                <a:latin typeface="Calibri" panose="020F0502020204030204" pitchFamily="34" charset="0"/>
              </a:rPr>
              <a:t>Syariah</a:t>
            </a:r>
            <a:r>
              <a:rPr lang="en-GB" sz="1600" dirty="0">
                <a:latin typeface="Calibri" panose="020F0502020204030204" pitchFamily="34" charset="0"/>
              </a:rPr>
              <a:t> </a:t>
            </a:r>
            <a:r>
              <a:rPr lang="en-GB" sz="1600" dirty="0" err="1">
                <a:latin typeface="Calibri" panose="020F0502020204030204" pitchFamily="34" charset="0"/>
              </a:rPr>
              <a:t>Nasional</a:t>
            </a:r>
            <a:r>
              <a:rPr lang="en-GB" sz="1600" dirty="0">
                <a:latin typeface="Calibri" panose="020F0502020204030204" pitchFamily="34" charset="0"/>
              </a:rPr>
              <a:t> (DSN-MUI), </a:t>
            </a:r>
            <a:r>
              <a:rPr lang="en-GB" sz="1600" dirty="0" err="1">
                <a:latin typeface="Calibri" panose="020F0502020204030204" pitchFamily="34" charset="0"/>
              </a:rPr>
              <a:t>Dewan</a:t>
            </a:r>
            <a:r>
              <a:rPr lang="en-GB" sz="1600" dirty="0">
                <a:latin typeface="Calibri" panose="020F0502020204030204" pitchFamily="34" charset="0"/>
              </a:rPr>
              <a:t> </a:t>
            </a:r>
            <a:r>
              <a:rPr lang="en-GB" sz="1600" dirty="0" err="1">
                <a:latin typeface="Calibri" panose="020F0502020204030204" pitchFamily="34" charset="0"/>
              </a:rPr>
              <a:t>Pengawas</a:t>
            </a:r>
            <a:r>
              <a:rPr lang="en-GB" sz="1600" dirty="0">
                <a:latin typeface="Calibri" panose="020F0502020204030204" pitchFamily="34" charset="0"/>
              </a:rPr>
              <a:t> </a:t>
            </a:r>
            <a:r>
              <a:rPr lang="en-GB" sz="1600" dirty="0" err="1">
                <a:latin typeface="Calibri" panose="020F0502020204030204" pitchFamily="34" charset="0"/>
              </a:rPr>
              <a:t>Syariah</a:t>
            </a:r>
            <a:r>
              <a:rPr lang="en-GB" sz="1600" dirty="0">
                <a:latin typeface="Calibri" panose="020F0502020204030204" pitchFamily="34" charset="0"/>
              </a:rPr>
              <a:t> di </a:t>
            </a:r>
            <a:r>
              <a:rPr lang="en-GB" sz="1600" dirty="0" err="1">
                <a:latin typeface="Calibri" panose="020F0502020204030204" pitchFamily="34" charset="0"/>
              </a:rPr>
              <a:t>beberapa</a:t>
            </a:r>
            <a:r>
              <a:rPr lang="en-GB" sz="1600" dirty="0">
                <a:latin typeface="Calibri" panose="020F0502020204030204" pitchFamily="34" charset="0"/>
              </a:rPr>
              <a:t> </a:t>
            </a:r>
            <a:r>
              <a:rPr lang="en-GB" sz="1600" dirty="0" err="1">
                <a:latin typeface="Calibri" panose="020F0502020204030204" pitchFamily="34" charset="0"/>
              </a:rPr>
              <a:t>lembaga</a:t>
            </a:r>
            <a:r>
              <a:rPr lang="en-GB" sz="1600" dirty="0">
                <a:latin typeface="Calibri" panose="020F0502020204030204" pitchFamily="34" charset="0"/>
              </a:rPr>
              <a:t> </a:t>
            </a:r>
            <a:r>
              <a:rPr lang="en-GB" sz="1600" dirty="0" err="1">
                <a:latin typeface="Calibri" panose="020F0502020204030204" pitchFamily="34" charset="0"/>
              </a:rPr>
              <a:t>Keuangan</a:t>
            </a:r>
            <a:r>
              <a:rPr lang="en-GB" sz="1600" dirty="0">
                <a:latin typeface="Calibri" panose="020F0502020204030204" pitchFamily="34" charset="0"/>
              </a:rPr>
              <a:t> </a:t>
            </a:r>
            <a:r>
              <a:rPr lang="en-GB" sz="1600" dirty="0" err="1">
                <a:latin typeface="Calibri" panose="020F0502020204030204" pitchFamily="34" charset="0"/>
              </a:rPr>
              <a:t>Syariah</a:t>
            </a:r>
            <a:r>
              <a:rPr lang="en-GB" sz="1600" dirty="0">
                <a:latin typeface="Calibri" panose="020F0502020204030204" pitchFamily="34" charset="0"/>
              </a:rPr>
              <a:t> </a:t>
            </a:r>
            <a:r>
              <a:rPr lang="en-GB" sz="1600" dirty="0" err="1">
                <a:latin typeface="Calibri" panose="020F0502020204030204" pitchFamily="34" charset="0"/>
              </a:rPr>
              <a:t>dan</a:t>
            </a:r>
            <a:r>
              <a:rPr lang="en-GB" sz="1600" dirty="0">
                <a:latin typeface="Calibri" panose="020F0502020204030204" pitchFamily="34" charset="0"/>
              </a:rPr>
              <a:t> </a:t>
            </a:r>
            <a:r>
              <a:rPr lang="en-GB" sz="1600" dirty="0" err="1">
                <a:latin typeface="Calibri" panose="020F0502020204030204" pitchFamily="34" charset="0"/>
              </a:rPr>
              <a:t>Dosen</a:t>
            </a:r>
            <a:r>
              <a:rPr lang="en-GB" sz="1600" dirty="0">
                <a:latin typeface="Calibri" panose="020F0502020204030204" pitchFamily="34" charset="0"/>
              </a:rPr>
              <a:t> di Institute </a:t>
            </a:r>
            <a:r>
              <a:rPr lang="en-GB" sz="1600" dirty="0" err="1">
                <a:latin typeface="Calibri" panose="020F0502020204030204" pitchFamily="34" charset="0"/>
              </a:rPr>
              <a:t>Ilmu</a:t>
            </a:r>
            <a:r>
              <a:rPr lang="en-GB" sz="1600" dirty="0">
                <a:latin typeface="Calibri" panose="020F0502020204030204" pitchFamily="34" charset="0"/>
              </a:rPr>
              <a:t> </a:t>
            </a:r>
            <a:r>
              <a:rPr lang="en-GB" sz="1600" dirty="0" err="1">
                <a:latin typeface="Calibri" panose="020F0502020204030204" pitchFamily="34" charset="0"/>
              </a:rPr>
              <a:t>AlQur’an</a:t>
            </a:r>
            <a:r>
              <a:rPr lang="en-GB" sz="1600" dirty="0">
                <a:latin typeface="Calibri" panose="020F0502020204030204" pitchFamily="34" charset="0"/>
              </a:rPr>
              <a:t> (IIQ).</a:t>
            </a:r>
          </a:p>
        </p:txBody>
      </p:sp>
    </p:spTree>
    <p:extLst>
      <p:ext uri="{BB962C8B-B14F-4D97-AF65-F5344CB8AC3E}">
        <p14:creationId xmlns:p14="http://schemas.microsoft.com/office/powerpoint/2010/main" val="111962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Text Box 19"/>
          <p:cNvSpPr txBox="1">
            <a:spLocks noChangeArrowheads="1"/>
          </p:cNvSpPr>
          <p:nvPr/>
        </p:nvSpPr>
        <p:spPr bwMode="auto">
          <a:xfrm>
            <a:off x="158750" y="319743"/>
            <a:ext cx="8207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dirty="0" err="1" smtClean="0">
                <a:solidFill>
                  <a:srgbClr val="C00000"/>
                </a:solidFill>
              </a:rPr>
              <a:t>Pengelolaan</a:t>
            </a:r>
            <a:r>
              <a:rPr lang="en-US" altLang="en-US" sz="2800" b="1" dirty="0" smtClean="0">
                <a:solidFill>
                  <a:srgbClr val="C00000"/>
                </a:solidFill>
              </a:rPr>
              <a:t> </a:t>
            </a:r>
            <a:r>
              <a:rPr lang="en-US" altLang="en-US" sz="2800" b="1" dirty="0" err="1" smtClean="0">
                <a:solidFill>
                  <a:srgbClr val="C00000"/>
                </a:solidFill>
              </a:rPr>
              <a:t>Asuransi</a:t>
            </a:r>
            <a:r>
              <a:rPr lang="en-US" altLang="en-US" sz="2800" b="1" dirty="0" smtClean="0">
                <a:solidFill>
                  <a:srgbClr val="C00000"/>
                </a:solidFill>
              </a:rPr>
              <a:t> </a:t>
            </a:r>
            <a:endParaRPr lang="en-US" altLang="en-US" sz="2800" b="1" dirty="0">
              <a:solidFill>
                <a:srgbClr val="C00000"/>
              </a:solidFill>
            </a:endParaRPr>
          </a:p>
        </p:txBody>
      </p:sp>
      <p:sp>
        <p:nvSpPr>
          <p:cNvPr id="22547" name="Slide Number Placeholder 2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2D4EE1-C42C-43A2-A185-50A49B5564EA}" type="slidenum">
              <a:rPr lang="en-US" altLang="en-US" smtClean="0">
                <a:solidFill>
                  <a:srgbClr val="898989"/>
                </a:solidFill>
              </a:rPr>
              <a:pPr/>
              <a:t>9</a:t>
            </a:fld>
            <a:endParaRPr lang="en-US" altLang="en-US" smtClean="0">
              <a:solidFill>
                <a:srgbClr val="898989"/>
              </a:solidFill>
            </a:endParaRPr>
          </a:p>
        </p:txBody>
      </p:sp>
      <p:grpSp>
        <p:nvGrpSpPr>
          <p:cNvPr id="2" name="Group 1"/>
          <p:cNvGrpSpPr/>
          <p:nvPr/>
        </p:nvGrpSpPr>
        <p:grpSpPr>
          <a:xfrm>
            <a:off x="106234" y="2209800"/>
            <a:ext cx="4337050" cy="3352800"/>
            <a:chOff x="1373188" y="1157288"/>
            <a:chExt cx="5646737" cy="3816350"/>
          </a:xfrm>
        </p:grpSpPr>
        <p:pic>
          <p:nvPicPr>
            <p:cNvPr id="22530" name="Picture 2" descr="C:\Docs\My_Data\Clip Art Bank\business\g010444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449513" y="2944813"/>
              <a:ext cx="927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4"/>
            <p:cNvSpPr>
              <a:spLocks noChangeArrowheads="1"/>
            </p:cNvSpPr>
            <p:nvPr/>
          </p:nvSpPr>
          <p:spPr bwMode="auto">
            <a:xfrm>
              <a:off x="4524375" y="1844675"/>
              <a:ext cx="652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FF0000"/>
                  </a:solidFill>
                  <a:ea typeface="PMingLiU" panose="02020500000000000000" pitchFamily="18" charset="-120"/>
                  <a:cs typeface="Times New Roman" panose="02020603050405020304" pitchFamily="18" charset="0"/>
                </a:rPr>
                <a:t>Premi</a:t>
              </a:r>
              <a:endParaRPr lang="id-ID" altLang="en-US" sz="1400">
                <a:solidFill>
                  <a:srgbClr val="FF0000"/>
                </a:solidFill>
                <a:ea typeface="PMingLiU" panose="02020500000000000000" pitchFamily="18" charset="-120"/>
                <a:cs typeface="Arial" panose="020B0604020202020204" pitchFamily="34" charset="0"/>
              </a:endParaRPr>
            </a:p>
          </p:txBody>
        </p:sp>
        <p:pic>
          <p:nvPicPr>
            <p:cNvPr id="22532" name="Picture 17" descr="j02507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4264025"/>
              <a:ext cx="57785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25"/>
            <p:cNvSpPr>
              <a:spLocks noChangeArrowheads="1"/>
            </p:cNvSpPr>
            <p:nvPr/>
          </p:nvSpPr>
          <p:spPr bwMode="auto">
            <a:xfrm>
              <a:off x="3759200" y="3940175"/>
              <a:ext cx="1698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FF0000"/>
                  </a:solidFill>
                  <a:ea typeface="PMingLiU" panose="02020500000000000000" pitchFamily="18" charset="-120"/>
                  <a:cs typeface="Times New Roman" panose="02020603050405020304" pitchFamily="18" charset="0"/>
                </a:rPr>
                <a:t>Pembayaran Klaim</a:t>
              </a:r>
              <a:endParaRPr lang="id-ID" altLang="en-US" sz="1400">
                <a:solidFill>
                  <a:srgbClr val="FF0000"/>
                </a:solidFill>
                <a:ea typeface="PMingLiU" panose="02020500000000000000" pitchFamily="18" charset="-120"/>
                <a:cs typeface="Arial" panose="020B0604020202020204" pitchFamily="34" charset="0"/>
              </a:endParaRPr>
            </a:p>
          </p:txBody>
        </p:sp>
        <p:pic>
          <p:nvPicPr>
            <p:cNvPr id="22534" name="Picture 21"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763" y="2293938"/>
              <a:ext cx="6477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2" descr="C:\Program Files\Microsoft Office\MEDIA\CAGCAT10\j021672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1038" y="2995613"/>
              <a:ext cx="650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4" descr="C:\Program Files\Microsoft Office\MEDIA\CAGCAT10\j0301252.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1025" y="2293938"/>
              <a:ext cx="7810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Oval 12"/>
            <p:cNvSpPr>
              <a:spLocks noChangeArrowheads="1"/>
            </p:cNvSpPr>
            <p:nvPr/>
          </p:nvSpPr>
          <p:spPr bwMode="auto">
            <a:xfrm>
              <a:off x="1547813" y="1993900"/>
              <a:ext cx="2232025" cy="200342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d-ID" altLang="en-US"/>
            </a:p>
          </p:txBody>
        </p:sp>
        <p:sp>
          <p:nvSpPr>
            <p:cNvPr id="22538" name="Rectangle 25"/>
            <p:cNvSpPr>
              <a:spLocks noChangeArrowheads="1"/>
            </p:cNvSpPr>
            <p:nvPr/>
          </p:nvSpPr>
          <p:spPr bwMode="auto">
            <a:xfrm>
              <a:off x="5240338" y="3354388"/>
              <a:ext cx="1779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FF0000"/>
                  </a:solidFill>
                  <a:ea typeface="PMingLiU" panose="02020500000000000000" pitchFamily="18" charset="-120"/>
                  <a:cs typeface="Arial" panose="020B0604020202020204" pitchFamily="34" charset="0"/>
                </a:rPr>
                <a:t>Perusahaan Asuransi</a:t>
              </a:r>
              <a:endParaRPr lang="id-ID" altLang="en-US" sz="1400">
                <a:solidFill>
                  <a:srgbClr val="FF0000"/>
                </a:solidFill>
                <a:ea typeface="PMingLiU" panose="02020500000000000000" pitchFamily="18" charset="-120"/>
                <a:cs typeface="Arial" panose="020B0604020202020204" pitchFamily="34" charset="0"/>
              </a:endParaRPr>
            </a:p>
          </p:txBody>
        </p:sp>
        <p:pic>
          <p:nvPicPr>
            <p:cNvPr id="22539" name="Picture 14" descr="Lihat gambar ukuran penuh">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838" y="4318000"/>
              <a:ext cx="71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5" descr="Lihat gambar ukuran penuh">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2227263"/>
              <a:ext cx="1160463"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41" name="AutoShape 16"/>
            <p:cNvCxnSpPr>
              <a:cxnSpLocks noChangeShapeType="1"/>
              <a:stCxn id="22537" idx="0"/>
            </p:cNvCxnSpPr>
            <p:nvPr/>
          </p:nvCxnSpPr>
          <p:spPr bwMode="auto">
            <a:xfrm rot="16200000" flipH="1">
              <a:off x="4286250" y="371475"/>
              <a:ext cx="233363" cy="3478213"/>
            </a:xfrm>
            <a:prstGeom prst="bentConnector4">
              <a:avLst>
                <a:gd name="adj1" fmla="val -97958"/>
                <a:gd name="adj2" fmla="val 99995"/>
              </a:avLst>
            </a:prstGeom>
            <a:noFill/>
            <a:ln w="31750">
              <a:solidFill>
                <a:srgbClr val="FF0000"/>
              </a:solidFill>
              <a:miter lim="800000"/>
              <a:headEnd/>
              <a:tailEnd type="triangle" w="med" len="med"/>
            </a:ln>
            <a:extLst>
              <a:ext uri="{909E8E84-426E-40DD-AFC4-6F175D3DCCD1}">
                <a14:hiddenFill xmlns:a14="http://schemas.microsoft.com/office/drawing/2010/main">
                  <a:noFill/>
                </a14:hiddenFill>
              </a:ext>
            </a:extLst>
          </p:spPr>
        </p:cxnSp>
        <p:cxnSp>
          <p:nvCxnSpPr>
            <p:cNvPr id="22542" name="AutoShape 17"/>
            <p:cNvCxnSpPr>
              <a:cxnSpLocks noChangeShapeType="1"/>
              <a:stCxn id="22538" idx="2"/>
              <a:endCxn id="22537" idx="4"/>
            </p:cNvCxnSpPr>
            <p:nvPr/>
          </p:nvCxnSpPr>
          <p:spPr bwMode="auto">
            <a:xfrm rot="5400000">
              <a:off x="4337844" y="2204244"/>
              <a:ext cx="119062" cy="3467100"/>
            </a:xfrm>
            <a:prstGeom prst="bentConnector3">
              <a:avLst>
                <a:gd name="adj1" fmla="val 290949"/>
              </a:avLst>
            </a:prstGeom>
            <a:noFill/>
            <a:ln w="3175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22543" name="Rectangle 23"/>
            <p:cNvSpPr>
              <a:spLocks noChangeArrowheads="1"/>
            </p:cNvSpPr>
            <p:nvPr/>
          </p:nvSpPr>
          <p:spPr bwMode="auto">
            <a:xfrm>
              <a:off x="1373188" y="3952875"/>
              <a:ext cx="117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FF0000"/>
                  </a:solidFill>
                  <a:ea typeface="PMingLiU" panose="02020500000000000000" pitchFamily="18" charset="-120"/>
                  <a:cs typeface="Times New Roman" panose="02020603050405020304" pitchFamily="18" charset="0"/>
                </a:rPr>
                <a:t>Tertanggung</a:t>
              </a:r>
              <a:endParaRPr lang="id-ID" altLang="en-US" sz="1400">
                <a:solidFill>
                  <a:srgbClr val="FF0000"/>
                </a:solidFill>
                <a:ea typeface="PMingLiU" panose="02020500000000000000" pitchFamily="18" charset="-120"/>
                <a:cs typeface="Arial" panose="020B0604020202020204" pitchFamily="34" charset="0"/>
              </a:endParaRPr>
            </a:p>
          </p:txBody>
        </p:sp>
        <p:sp>
          <p:nvSpPr>
            <p:cNvPr id="22546" name="Text Box 21"/>
            <p:cNvSpPr txBox="1">
              <a:spLocks noChangeArrowheads="1"/>
            </p:cNvSpPr>
            <p:nvPr/>
          </p:nvSpPr>
          <p:spPr bwMode="auto">
            <a:xfrm>
              <a:off x="3132137" y="1157288"/>
              <a:ext cx="2879725"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dirty="0"/>
                <a:t>RISK TRANSFERING</a:t>
              </a:r>
            </a:p>
          </p:txBody>
        </p:sp>
        <p:pic>
          <p:nvPicPr>
            <p:cNvPr id="22548" name="Picture 23" descr="Hasil gambar untuk uang animas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83038" y="1895475"/>
              <a:ext cx="558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23" descr="Hasil gambar untuk uang animasi"/>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35438" y="3735388"/>
              <a:ext cx="558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stretch>
            <a:fillRect/>
          </a:stretch>
        </p:blipFill>
        <p:spPr>
          <a:xfrm>
            <a:off x="4724337" y="2813694"/>
            <a:ext cx="4419663" cy="2671365"/>
          </a:xfrm>
          <a:prstGeom prst="rect">
            <a:avLst/>
          </a:prstGeom>
        </p:spPr>
      </p:pic>
      <p:sp>
        <p:nvSpPr>
          <p:cNvPr id="24" name="Text Box 21"/>
          <p:cNvSpPr txBox="1">
            <a:spLocks noChangeArrowheads="1"/>
          </p:cNvSpPr>
          <p:nvPr/>
        </p:nvSpPr>
        <p:spPr bwMode="auto">
          <a:xfrm>
            <a:off x="5638800" y="2209800"/>
            <a:ext cx="22118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dirty="0"/>
              <a:t>RISK </a:t>
            </a:r>
            <a:r>
              <a:rPr lang="en-US" altLang="en-US" sz="1600" b="1" dirty="0" smtClean="0"/>
              <a:t>SHARING</a:t>
            </a:r>
            <a:endParaRPr lang="en-US" altLang="en-US" sz="1600" b="1" dirty="0"/>
          </a:p>
        </p:txBody>
      </p:sp>
    </p:spTree>
    <p:extLst>
      <p:ext uri="{BB962C8B-B14F-4D97-AF65-F5344CB8AC3E}">
        <p14:creationId xmlns:p14="http://schemas.microsoft.com/office/powerpoint/2010/main" val="114158338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D1D3D4"/>
      </a:accent1>
      <a:accent2>
        <a:srgbClr val="0073AE"/>
      </a:accent2>
      <a:accent3>
        <a:srgbClr val="F89820"/>
      </a:accent3>
      <a:accent4>
        <a:srgbClr val="C1D82F"/>
      </a:accent4>
      <a:accent5>
        <a:srgbClr val="9C0058"/>
      </a:accent5>
      <a:accent6>
        <a:srgbClr val="8B9B93"/>
      </a:accent6>
      <a:hlink>
        <a:srgbClr val="C4669B"/>
      </a:hlink>
      <a:folHlink>
        <a:srgbClr val="66AB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457200" marR="0" indent="-342900" algn="l" defTabSz="457200" rtl="0" eaLnBrk="1" fontAlgn="base" latinLnBrk="0" hangingPunct="1">
          <a:lnSpc>
            <a:spcPct val="100000"/>
          </a:lnSpc>
          <a:spcBef>
            <a:spcPct val="20000"/>
          </a:spcBef>
          <a:spcAft>
            <a:spcPct val="0"/>
          </a:spcAft>
          <a:buClrTx/>
          <a:buSzTx/>
          <a:buFontTx/>
          <a:buAutoNum type="arabicPeriod"/>
          <a:tabLst/>
          <a:defRPr kumimoji="0" lang="en-US" sz="1200" b="0" i="0" u="none" strike="noStrike" cap="none" normalizeH="0" baseline="0" smtClean="0">
            <a:ln>
              <a:noFill/>
            </a:ln>
            <a:solidFill>
              <a:srgbClr val="000000"/>
            </a:solidFill>
            <a:effectLst/>
            <a:latin typeface="Arial" pitchFamily="34" charset="0"/>
            <a:ea typeface="微軟正黑體"/>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457200" marR="0" indent="-342900" algn="l" defTabSz="457200" rtl="0" eaLnBrk="1" fontAlgn="base" latinLnBrk="0" hangingPunct="1">
          <a:lnSpc>
            <a:spcPct val="100000"/>
          </a:lnSpc>
          <a:spcBef>
            <a:spcPct val="20000"/>
          </a:spcBef>
          <a:spcAft>
            <a:spcPct val="0"/>
          </a:spcAft>
          <a:buClrTx/>
          <a:buSzTx/>
          <a:buFontTx/>
          <a:buAutoNum type="arabicPeriod"/>
          <a:tabLst/>
          <a:defRPr kumimoji="0" lang="en-US" sz="1200" b="0" i="0" u="none" strike="noStrike" cap="none" normalizeH="0" baseline="0" smtClean="0">
            <a:ln>
              <a:noFill/>
            </a:ln>
            <a:solidFill>
              <a:srgbClr val="000000"/>
            </a:solidFill>
            <a:effectLst/>
            <a:latin typeface="Arial" pitchFamily="34" charset="0"/>
            <a:ea typeface="微軟正黑體"/>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10145</TotalTime>
  <Words>1118</Words>
  <Application>Microsoft Office PowerPoint</Application>
  <PresentationFormat>On-screen Show (4:3)</PresentationFormat>
  <Paragraphs>215</Paragraphs>
  <Slides>21</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ＭＳ Ｐゴシック</vt:lpstr>
      <vt:lpstr>ＭＳ Ｐゴシック</vt:lpstr>
      <vt:lpstr>PMingLiU</vt:lpstr>
      <vt:lpstr>Arabic Typesetting</vt:lpstr>
      <vt:lpstr>Arial</vt:lpstr>
      <vt:lpstr>Calibri</vt:lpstr>
      <vt:lpstr>Komika Axis</vt:lpstr>
      <vt:lpstr>Lucida Sans Unicode</vt:lpstr>
      <vt:lpstr>Segoe UI</vt:lpstr>
      <vt:lpstr>Tahoma</vt:lpstr>
      <vt:lpstr>Times New Roman</vt:lpstr>
      <vt:lpstr>Tw Cen MT</vt:lpstr>
      <vt:lpstr>Default Design</vt:lpstr>
      <vt:lpstr>PowerPoint Presentation</vt:lpstr>
      <vt:lpstr>PowerPoint Presentation</vt:lpstr>
      <vt:lpstr>Perkembangan Asuransi Syariah di Indonesia</vt:lpstr>
      <vt:lpstr>Market Share Asuransi Syariah Triwulan II 2016</vt:lpstr>
      <vt:lpstr>Market share kontribusi 2015</vt:lpstr>
      <vt:lpstr>AIA Syariah</vt:lpstr>
      <vt:lpstr>AIA Syariah - Produk</vt:lpstr>
      <vt:lpstr>AIA Syariah – Dewan Pengawas Syariah</vt:lpstr>
      <vt:lpstr>PowerPoint Presentation</vt:lpstr>
      <vt:lpstr>PowerPoint Presentation</vt:lpstr>
      <vt:lpstr>Produk Asuransi Syariah</vt:lpstr>
      <vt:lpstr>PowerPoint Presentation</vt:lpstr>
      <vt:lpstr>PowerPoint Presentation</vt:lpstr>
      <vt:lpstr>Peluang dan Tantangan Pengembangan Asuransi Syariah </vt:lpstr>
      <vt:lpstr> Asuransi Syariah dimata masyarakat</vt:lpstr>
      <vt:lpstr>Potensi Bisnis Asuransi Syariah</vt:lpstr>
      <vt:lpstr>Tantangan pengembangan asuransi syariah </vt:lpstr>
      <vt:lpstr>Tipe Nasabah Asuransi Syariah</vt:lpstr>
      <vt:lpstr>Profesi Asuransi Syariah</vt:lpstr>
      <vt:lpstr> Sertifikasi Profesi Asuransi Syariah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Mudrikah Hariyati, Nina</cp:lastModifiedBy>
  <cp:revision>770</cp:revision>
  <cp:lastPrinted>2015-09-14T10:10:49Z</cp:lastPrinted>
  <dcterms:created xsi:type="dcterms:W3CDTF">2012-09-18T08:12:19Z</dcterms:created>
  <dcterms:modified xsi:type="dcterms:W3CDTF">2016-10-31T09:06:10Z</dcterms:modified>
</cp:coreProperties>
</file>